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60" r:id="rId1"/>
  </p:sldMasterIdLst>
  <p:notesMasterIdLst>
    <p:notesMasterId r:id="rId36"/>
  </p:notesMasterIdLst>
  <p:sldIdLst>
    <p:sldId id="256" r:id="rId2"/>
    <p:sldId id="257" r:id="rId3"/>
    <p:sldId id="258" r:id="rId4"/>
    <p:sldId id="259" r:id="rId5"/>
    <p:sldId id="260" r:id="rId6"/>
    <p:sldId id="261" r:id="rId7"/>
    <p:sldId id="262" r:id="rId8"/>
    <p:sldId id="263" r:id="rId9"/>
    <p:sldId id="264" r:id="rId10"/>
    <p:sldId id="265" r:id="rId11"/>
    <p:sldId id="268" r:id="rId12"/>
    <p:sldId id="266" r:id="rId13"/>
    <p:sldId id="267" r:id="rId14"/>
    <p:sldId id="290" r:id="rId15"/>
    <p:sldId id="291" r:id="rId16"/>
    <p:sldId id="269" r:id="rId17"/>
    <p:sldId id="270" r:id="rId18"/>
    <p:sldId id="271" r:id="rId19"/>
    <p:sldId id="272" r:id="rId20"/>
    <p:sldId id="273" r:id="rId21"/>
    <p:sldId id="274" r:id="rId22"/>
    <p:sldId id="275" r:id="rId23"/>
    <p:sldId id="276" r:id="rId24"/>
    <p:sldId id="277" r:id="rId25"/>
    <p:sldId id="280" r:id="rId26"/>
    <p:sldId id="285" r:id="rId27"/>
    <p:sldId id="284" r:id="rId28"/>
    <p:sldId id="286" r:id="rId29"/>
    <p:sldId id="287" r:id="rId30"/>
    <p:sldId id="281" r:id="rId31"/>
    <p:sldId id="282" r:id="rId32"/>
    <p:sldId id="283" r:id="rId33"/>
    <p:sldId id="288" r:id="rId34"/>
    <p:sldId id="289" r:id="rId35"/>
  </p:sldIdLst>
  <p:sldSz cx="18288000" cy="10287000"/>
  <p:notesSz cx="6858000" cy="9144000"/>
  <p:embeddedFontLst>
    <p:embeddedFont>
      <p:font typeface="Calisto MT" panose="02040603050505030304" pitchFamily="18" charset="0"/>
      <p:regular r:id="rId37"/>
      <p:bold r:id="rId38"/>
      <p:italic r:id="rId39"/>
      <p:boldItalic r:id="rId40"/>
    </p:embeddedFont>
    <p:embeddedFont>
      <p:font typeface="Montserrat" panose="00000500000000000000" pitchFamily="2" charset="0"/>
      <p:regular r:id="rId41"/>
      <p:bold r:id="rId42"/>
      <p:italic r:id="rId43"/>
      <p:boldItalic r:id="rId44"/>
    </p:embeddedFont>
    <p:embeddedFont>
      <p:font typeface="Montserrat Bold" panose="00000800000000000000" charset="0"/>
      <p:regular r:id="rId45"/>
    </p:embeddedFont>
    <p:embeddedFont>
      <p:font typeface="Open Sauce" panose="020B0604020202020204" charset="0"/>
      <p:regular r:id="rId46"/>
    </p:embeddedFont>
    <p:embeddedFont>
      <p:font typeface="Open Sauce Bold" panose="020B0604020202020204" charset="0"/>
      <p:regular r:id="rId47"/>
    </p:embeddedFont>
    <p:embeddedFont>
      <p:font typeface="Wingdings 2" panose="05020102010507070707" pitchFamily="18" charset="2"/>
      <p:regular r:id="rId48"/>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0" d="100"/>
          <a:sy n="70" d="100"/>
        </p:scale>
        <p:origin x="774" y="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3.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6.fntdata"/><Relationship Id="rId47" Type="http://schemas.openxmlformats.org/officeDocument/2006/relationships/font" Target="fonts/font11.fntdata"/><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1.fntdata"/><Relationship Id="rId40" Type="http://schemas.openxmlformats.org/officeDocument/2006/relationships/font" Target="fonts/font4.fntdata"/><Relationship Id="rId45" Type="http://schemas.openxmlformats.org/officeDocument/2006/relationships/font" Target="fonts/font9.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8.fntdata"/><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7.fntdata"/><Relationship Id="rId48" Type="http://schemas.openxmlformats.org/officeDocument/2006/relationships/font" Target="fonts/font12.fntdata"/><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2.fntdata"/><Relationship Id="rId46" Type="http://schemas.openxmlformats.org/officeDocument/2006/relationships/font" Target="fonts/font10.fntdata"/><Relationship Id="rId20" Type="http://schemas.openxmlformats.org/officeDocument/2006/relationships/slide" Target="slides/slide19.xml"/><Relationship Id="rId41"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20D57AD-DFD4-4CD4-AC37-7680DBDDF26D}" type="datetimeFigureOut">
              <a:rPr lang="en-GB" smtClean="0"/>
              <a:t>15/08/2025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96E3344-E78C-4A3B-A43E-DBB17900A537}" type="slidenum">
              <a:rPr lang="en-GB" smtClean="0"/>
              <a:t>‹#›</a:t>
            </a:fld>
            <a:endParaRPr lang="en-GB"/>
          </a:p>
        </p:txBody>
      </p:sp>
    </p:spTree>
    <p:extLst>
      <p:ext uri="{BB962C8B-B14F-4D97-AF65-F5344CB8AC3E}">
        <p14:creationId xmlns:p14="http://schemas.microsoft.com/office/powerpoint/2010/main" val="42629748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96E3344-E78C-4A3B-A43E-DBB17900A537}" type="slidenum">
              <a:rPr lang="en-GB" smtClean="0"/>
              <a:t>17</a:t>
            </a:fld>
            <a:endParaRPr lang="en-GB"/>
          </a:p>
        </p:txBody>
      </p:sp>
    </p:spTree>
    <p:extLst>
      <p:ext uri="{BB962C8B-B14F-4D97-AF65-F5344CB8AC3E}">
        <p14:creationId xmlns:p14="http://schemas.microsoft.com/office/powerpoint/2010/main" val="861667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056040" y="2654311"/>
            <a:ext cx="14160051" cy="2743202"/>
          </a:xfrm>
        </p:spPr>
        <p:txBody>
          <a:bodyPr anchor="b">
            <a:normAutofit/>
          </a:bodyPr>
          <a:lstStyle>
            <a:lvl1pPr algn="ctr">
              <a:defRPr sz="8100"/>
            </a:lvl1pPr>
          </a:lstStyle>
          <a:p>
            <a:r>
              <a:rPr lang="en-US"/>
              <a:t>Click to edit Master title style</a:t>
            </a:r>
            <a:endParaRPr lang="en-US" dirty="0"/>
          </a:p>
        </p:txBody>
      </p:sp>
      <p:sp>
        <p:nvSpPr>
          <p:cNvPr id="3" name="Subtitle 2"/>
          <p:cNvSpPr>
            <a:spLocks noGrp="1"/>
          </p:cNvSpPr>
          <p:nvPr>
            <p:ph type="subTitle" idx="1"/>
          </p:nvPr>
        </p:nvSpPr>
        <p:spPr>
          <a:xfrm>
            <a:off x="2056040" y="5397509"/>
            <a:ext cx="14160051" cy="1574801"/>
          </a:xfrm>
        </p:spPr>
        <p:txBody>
          <a:bodyPr anchor="t"/>
          <a:lstStyle>
            <a:lvl1pPr marL="0" indent="0" algn="ctr">
              <a:buNone/>
              <a:defRPr>
                <a:solidFill>
                  <a:schemeClr val="tx1"/>
                </a:solidFill>
              </a:defRPr>
            </a:lvl1pPr>
            <a:lvl2pPr marL="685800" indent="0" algn="ctr">
              <a:buNone/>
              <a:defRPr>
                <a:solidFill>
                  <a:schemeClr val="tx1">
                    <a:tint val="75000"/>
                  </a:schemeClr>
                </a:solidFill>
              </a:defRPr>
            </a:lvl2pPr>
            <a:lvl3pPr marL="1371600" indent="0" algn="ctr">
              <a:buNone/>
              <a:defRPr>
                <a:solidFill>
                  <a:schemeClr val="tx1">
                    <a:tint val="75000"/>
                  </a:schemeClr>
                </a:solidFill>
              </a:defRPr>
            </a:lvl3pPr>
            <a:lvl4pPr marL="2057400" indent="0" algn="ctr">
              <a:buNone/>
              <a:defRPr>
                <a:solidFill>
                  <a:schemeClr val="tx1">
                    <a:tint val="75000"/>
                  </a:schemeClr>
                </a:solidFill>
              </a:defRPr>
            </a:lvl4pPr>
            <a:lvl5pPr marL="2743200" indent="0" algn="ctr">
              <a:buNone/>
              <a:defRPr>
                <a:solidFill>
                  <a:schemeClr val="tx1">
                    <a:tint val="75000"/>
                  </a:schemeClr>
                </a:solidFill>
              </a:defRPr>
            </a:lvl5pPr>
            <a:lvl6pPr marL="3429000" indent="0" algn="ctr">
              <a:buNone/>
              <a:defRPr>
                <a:solidFill>
                  <a:schemeClr val="tx1">
                    <a:tint val="75000"/>
                  </a:schemeClr>
                </a:solidFill>
              </a:defRPr>
            </a:lvl6pPr>
            <a:lvl7pPr marL="4114800" indent="0" algn="ctr">
              <a:buNone/>
              <a:defRPr>
                <a:solidFill>
                  <a:schemeClr val="tx1">
                    <a:tint val="75000"/>
                  </a:schemeClr>
                </a:solidFill>
              </a:defRPr>
            </a:lvl7pPr>
            <a:lvl8pPr marL="4800600" indent="0" algn="ctr">
              <a:buNone/>
              <a:defRPr>
                <a:solidFill>
                  <a:schemeClr val="tx1">
                    <a:tint val="75000"/>
                  </a:schemeClr>
                </a:solidFill>
              </a:defRPr>
            </a:lvl8pPr>
            <a:lvl9pPr marL="54864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8/15/2025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7077306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520825" y="821711"/>
            <a:ext cx="15212699" cy="5725209"/>
          </a:xfrm>
          <a:prstGeom prst="rect">
            <a:avLst/>
          </a:prstGeom>
        </p:spPr>
      </p:pic>
      <p:sp>
        <p:nvSpPr>
          <p:cNvPr id="2" name="Title 1"/>
          <p:cNvSpPr>
            <a:spLocks noGrp="1"/>
          </p:cNvSpPr>
          <p:nvPr>
            <p:ph type="title"/>
          </p:nvPr>
        </p:nvSpPr>
        <p:spPr>
          <a:xfrm>
            <a:off x="1370709" y="6847883"/>
            <a:ext cx="15532989" cy="815208"/>
          </a:xfrm>
        </p:spPr>
        <p:txBody>
          <a:bodyPr anchor="b">
            <a:normAutofit/>
          </a:bodyPr>
          <a:lstStyle>
            <a:lvl1pPr algn="ctr">
              <a:defRPr sz="4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754024" y="1042514"/>
            <a:ext cx="14768019" cy="5288507"/>
          </a:xfrm>
          <a:effectLst>
            <a:outerShdw blurRad="38100" dist="25400" dir="4440000">
              <a:srgbClr val="000000">
                <a:alpha val="36000"/>
              </a:srgbClr>
            </a:outerShdw>
          </a:effectLst>
        </p:spPr>
        <p:txBody>
          <a:bodyPr anchor="t">
            <a:normAutofit/>
          </a:bodyPr>
          <a:lstStyle>
            <a:lvl1pPr marL="0" indent="0" algn="ctr">
              <a:buNone/>
              <a:defRPr sz="3000"/>
            </a:lvl1pPr>
            <a:lvl2pPr marL="685800" indent="0">
              <a:buNone/>
              <a:defRPr sz="3000"/>
            </a:lvl2pPr>
            <a:lvl3pPr marL="1371600" indent="0">
              <a:buNone/>
              <a:defRPr sz="3000"/>
            </a:lvl3pPr>
            <a:lvl4pPr marL="2057400" indent="0">
              <a:buNone/>
              <a:defRPr sz="3000"/>
            </a:lvl4pPr>
            <a:lvl5pPr marL="2743200" indent="0">
              <a:buNone/>
              <a:defRPr sz="3000"/>
            </a:lvl5pPr>
            <a:lvl6pPr marL="3429000" indent="0">
              <a:buNone/>
              <a:defRPr sz="3000"/>
            </a:lvl6pPr>
            <a:lvl7pPr marL="4114800" indent="0">
              <a:buNone/>
              <a:defRPr sz="3000"/>
            </a:lvl7pPr>
            <a:lvl8pPr marL="4800600" indent="0">
              <a:buNone/>
              <a:defRPr sz="3000"/>
            </a:lvl8pPr>
            <a:lvl9pPr marL="5486400" indent="0">
              <a:buNone/>
              <a:defRPr sz="3000"/>
            </a:lvl9pPr>
          </a:lstStyle>
          <a:p>
            <a:r>
              <a:rPr lang="en-US"/>
              <a:t>Click icon to add picture</a:t>
            </a:r>
            <a:endParaRPr lang="en-US" dirty="0"/>
          </a:p>
        </p:txBody>
      </p:sp>
      <p:sp>
        <p:nvSpPr>
          <p:cNvPr id="4" name="Text Placeholder 3"/>
          <p:cNvSpPr>
            <a:spLocks noGrp="1"/>
          </p:cNvSpPr>
          <p:nvPr>
            <p:ph type="body" sz="half" idx="2"/>
          </p:nvPr>
        </p:nvSpPr>
        <p:spPr>
          <a:xfrm>
            <a:off x="1370693" y="7663092"/>
            <a:ext cx="15530643" cy="1023708"/>
          </a:xfrm>
        </p:spPr>
        <p:txBody>
          <a:bodyPr anchor="t"/>
          <a:lstStyle>
            <a:lvl1pPr marL="0" indent="0" algn="ctr">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1081590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70693" y="912656"/>
            <a:ext cx="15530643" cy="5301516"/>
          </a:xfrm>
        </p:spPr>
        <p:txBody>
          <a:bodyPr anchor="ctr"/>
          <a:lstStyle>
            <a:lvl1pPr>
              <a:defRPr sz="4800"/>
            </a:lvl1pPr>
          </a:lstStyle>
          <a:p>
            <a:r>
              <a:rPr lang="en-US"/>
              <a:t>Click to edit Master title style</a:t>
            </a:r>
            <a:endParaRPr lang="en-US" dirty="0"/>
          </a:p>
        </p:txBody>
      </p:sp>
      <p:sp>
        <p:nvSpPr>
          <p:cNvPr id="4" name="Text Placeholder 3"/>
          <p:cNvSpPr>
            <a:spLocks noGrp="1"/>
          </p:cNvSpPr>
          <p:nvPr>
            <p:ph type="body" sz="half" idx="2"/>
          </p:nvPr>
        </p:nvSpPr>
        <p:spPr>
          <a:xfrm>
            <a:off x="1370692" y="6442770"/>
            <a:ext cx="15530645" cy="2252739"/>
          </a:xfrm>
        </p:spPr>
        <p:txBody>
          <a:bodyPr anchor="ctr"/>
          <a:lstStyle>
            <a:lvl1pPr marL="0" indent="0" algn="ctr">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1992697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69318" y="914400"/>
            <a:ext cx="13954128" cy="4489356"/>
          </a:xfrm>
        </p:spPr>
        <p:txBody>
          <a:bodyPr anchor="ctr"/>
          <a:lstStyle>
            <a:lvl1pPr>
              <a:defRPr sz="4800"/>
            </a:lvl1pPr>
          </a:lstStyle>
          <a:p>
            <a:r>
              <a:rPr lang="en-US"/>
              <a:t>Click to edit Master title style</a:t>
            </a:r>
            <a:endParaRPr lang="en-US" dirty="0"/>
          </a:p>
        </p:txBody>
      </p:sp>
      <p:sp>
        <p:nvSpPr>
          <p:cNvPr id="12" name="Text Placeholder 3"/>
          <p:cNvSpPr>
            <a:spLocks noGrp="1"/>
          </p:cNvSpPr>
          <p:nvPr>
            <p:ph type="body" sz="half" idx="13"/>
          </p:nvPr>
        </p:nvSpPr>
        <p:spPr>
          <a:xfrm>
            <a:off x="2580967" y="5415049"/>
            <a:ext cx="13128449" cy="799124"/>
          </a:xfrm>
        </p:spPr>
        <p:txBody>
          <a:bodyPr anchor="t">
            <a:normAutofit/>
          </a:bodyPr>
          <a:lstStyle>
            <a:lvl1pPr marL="0" indent="0" algn="r">
              <a:buNone/>
              <a:defRPr sz="21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4" name="Text Placeholder 3"/>
          <p:cNvSpPr>
            <a:spLocks noGrp="1"/>
          </p:cNvSpPr>
          <p:nvPr>
            <p:ph type="body" sz="half" idx="2"/>
          </p:nvPr>
        </p:nvSpPr>
        <p:spPr>
          <a:xfrm>
            <a:off x="1370692" y="6456530"/>
            <a:ext cx="15530645" cy="2234244"/>
          </a:xfrm>
        </p:spPr>
        <p:txBody>
          <a:bodyPr anchor="ctr">
            <a:normAutofit/>
          </a:bodyPr>
          <a:lstStyle>
            <a:lvl1pPr marL="0" indent="0" algn="ctr">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
        <p:nvSpPr>
          <p:cNvPr id="11" name="TextBox 10"/>
          <p:cNvSpPr txBox="1"/>
          <p:nvPr/>
        </p:nvSpPr>
        <p:spPr>
          <a:xfrm>
            <a:off x="1485900" y="1327194"/>
            <a:ext cx="914400" cy="877164"/>
          </a:xfrm>
          <a:prstGeom prst="rect">
            <a:avLst/>
          </a:prstGeom>
        </p:spPr>
        <p:txBody>
          <a:bodyPr vert="horz" lIns="137160" tIns="68580" rIns="137160" bIns="6858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12000" dirty="0">
                <a:solidFill>
                  <a:schemeClr val="tx1"/>
                </a:solidFill>
                <a:effectLst/>
              </a:rPr>
              <a:t>“</a:t>
            </a:r>
          </a:p>
        </p:txBody>
      </p:sp>
      <p:sp>
        <p:nvSpPr>
          <p:cNvPr id="13" name="TextBox 12"/>
          <p:cNvSpPr txBox="1"/>
          <p:nvPr/>
        </p:nvSpPr>
        <p:spPr>
          <a:xfrm>
            <a:off x="15757074" y="4392387"/>
            <a:ext cx="914400" cy="877164"/>
          </a:xfrm>
          <a:prstGeom prst="rect">
            <a:avLst/>
          </a:prstGeom>
        </p:spPr>
        <p:txBody>
          <a:bodyPr vert="horz" lIns="137160" tIns="68580" rIns="137160" bIns="6858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12000" dirty="0">
                <a:solidFill>
                  <a:schemeClr val="tx1"/>
                </a:solidFill>
                <a:effectLst/>
              </a:rPr>
              <a:t>”</a:t>
            </a:r>
          </a:p>
        </p:txBody>
      </p:sp>
    </p:spTree>
    <p:extLst>
      <p:ext uri="{BB962C8B-B14F-4D97-AF65-F5344CB8AC3E}">
        <p14:creationId xmlns:p14="http://schemas.microsoft.com/office/powerpoint/2010/main" val="213012466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370692" y="3190414"/>
            <a:ext cx="15530645" cy="3767753"/>
          </a:xfrm>
        </p:spPr>
        <p:txBody>
          <a:bodyPr anchor="b"/>
          <a:lstStyle>
            <a:lvl1pPr>
              <a:defRPr sz="4800"/>
            </a:lvl1pPr>
          </a:lstStyle>
          <a:p>
            <a:r>
              <a:rPr lang="en-US"/>
              <a:t>Click to edit Master title style</a:t>
            </a:r>
            <a:endParaRPr lang="en-US" dirty="0"/>
          </a:p>
        </p:txBody>
      </p:sp>
      <p:sp>
        <p:nvSpPr>
          <p:cNvPr id="4" name="Text Placeholder 3"/>
          <p:cNvSpPr>
            <a:spLocks noGrp="1"/>
          </p:cNvSpPr>
          <p:nvPr>
            <p:ph type="body" sz="half" idx="2"/>
          </p:nvPr>
        </p:nvSpPr>
        <p:spPr>
          <a:xfrm>
            <a:off x="1370677" y="6975834"/>
            <a:ext cx="15528299" cy="1710966"/>
          </a:xfrm>
        </p:spPr>
        <p:txBody>
          <a:bodyPr anchor="t"/>
          <a:lstStyle>
            <a:lvl1pPr marL="0" indent="0" algn="ctr">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25864444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370693" y="914400"/>
            <a:ext cx="15530643" cy="1455675"/>
          </a:xfrm>
        </p:spPr>
        <p:txBody>
          <a:bodyPr/>
          <a:lstStyle/>
          <a:p>
            <a:r>
              <a:rPr lang="en-US"/>
              <a:t>Click to edit Master title style</a:t>
            </a:r>
            <a:endParaRPr lang="en-US" dirty="0"/>
          </a:p>
        </p:txBody>
      </p:sp>
      <p:sp>
        <p:nvSpPr>
          <p:cNvPr id="7" name="Text Placeholder 2"/>
          <p:cNvSpPr>
            <a:spLocks noGrp="1"/>
          </p:cNvSpPr>
          <p:nvPr>
            <p:ph type="body" idx="1"/>
          </p:nvPr>
        </p:nvSpPr>
        <p:spPr>
          <a:xfrm>
            <a:off x="1370693" y="2828925"/>
            <a:ext cx="4951476" cy="864393"/>
          </a:xfrm>
        </p:spPr>
        <p:txBody>
          <a:bodyPr anchor="b">
            <a:noAutofit/>
          </a:bodyPr>
          <a:lstStyle>
            <a:lvl1pPr marL="0" indent="0" algn="ctr">
              <a:buNone/>
              <a:defRPr sz="3600" b="0">
                <a:solidFill>
                  <a:schemeClr val="tx1"/>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8" name="Text Placeholder 3"/>
          <p:cNvSpPr>
            <a:spLocks noGrp="1"/>
          </p:cNvSpPr>
          <p:nvPr>
            <p:ph type="body" sz="half" idx="15"/>
          </p:nvPr>
        </p:nvSpPr>
        <p:spPr>
          <a:xfrm>
            <a:off x="1370693" y="3857625"/>
            <a:ext cx="4951476" cy="4829175"/>
          </a:xfrm>
        </p:spPr>
        <p:txBody>
          <a:bodyPr anchor="t">
            <a:normAutofit/>
          </a:bodyPr>
          <a:lstStyle>
            <a:lvl1pPr marL="0" indent="0" algn="ctr">
              <a:buNone/>
              <a:defRPr sz="21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9" name="Text Placeholder 4"/>
          <p:cNvSpPr>
            <a:spLocks noGrp="1"/>
          </p:cNvSpPr>
          <p:nvPr>
            <p:ph type="body" sz="quarter" idx="3"/>
          </p:nvPr>
        </p:nvSpPr>
        <p:spPr>
          <a:xfrm>
            <a:off x="6670067" y="2828925"/>
            <a:ext cx="4951476" cy="864393"/>
          </a:xfrm>
        </p:spPr>
        <p:txBody>
          <a:bodyPr anchor="b">
            <a:noAutofit/>
          </a:bodyPr>
          <a:lstStyle>
            <a:lvl1pPr marL="0" indent="0" algn="ctr">
              <a:buNone/>
              <a:defRPr sz="3600" b="0">
                <a:solidFill>
                  <a:schemeClr val="tx1"/>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10" name="Text Placeholder 3"/>
          <p:cNvSpPr>
            <a:spLocks noGrp="1"/>
          </p:cNvSpPr>
          <p:nvPr>
            <p:ph type="body" sz="half" idx="16"/>
          </p:nvPr>
        </p:nvSpPr>
        <p:spPr>
          <a:xfrm>
            <a:off x="6662153" y="3857625"/>
            <a:ext cx="4951476" cy="4829175"/>
          </a:xfrm>
        </p:spPr>
        <p:txBody>
          <a:bodyPr anchor="t">
            <a:normAutofit/>
          </a:bodyPr>
          <a:lstStyle>
            <a:lvl1pPr marL="0" indent="0" algn="ctr">
              <a:buNone/>
              <a:defRPr sz="21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11" name="Text Placeholder 4"/>
          <p:cNvSpPr>
            <a:spLocks noGrp="1"/>
          </p:cNvSpPr>
          <p:nvPr>
            <p:ph type="body" sz="quarter" idx="13"/>
          </p:nvPr>
        </p:nvSpPr>
        <p:spPr>
          <a:xfrm>
            <a:off x="11949858" y="2828925"/>
            <a:ext cx="4951476" cy="864393"/>
          </a:xfrm>
        </p:spPr>
        <p:txBody>
          <a:bodyPr anchor="b">
            <a:noAutofit/>
          </a:bodyPr>
          <a:lstStyle>
            <a:lvl1pPr marL="0" indent="0" algn="ctr">
              <a:buNone/>
              <a:defRPr sz="3600" b="0">
                <a:solidFill>
                  <a:schemeClr val="tx1"/>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12" name="Text Placeholder 3"/>
          <p:cNvSpPr>
            <a:spLocks noGrp="1"/>
          </p:cNvSpPr>
          <p:nvPr>
            <p:ph type="body" sz="half" idx="17"/>
          </p:nvPr>
        </p:nvSpPr>
        <p:spPr>
          <a:xfrm>
            <a:off x="11949858" y="3857625"/>
            <a:ext cx="4951476" cy="4829175"/>
          </a:xfrm>
        </p:spPr>
        <p:txBody>
          <a:bodyPr anchor="t">
            <a:normAutofit/>
          </a:bodyPr>
          <a:lstStyle>
            <a:lvl1pPr marL="0" indent="0" algn="ctr">
              <a:buNone/>
              <a:defRPr sz="21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3" name="Date Placeholder 2"/>
          <p:cNvSpPr>
            <a:spLocks noGrp="1"/>
          </p:cNvSpPr>
          <p:nvPr>
            <p:ph type="dt" sz="half" idx="10"/>
          </p:nvPr>
        </p:nvSpPr>
        <p:spPr/>
        <p:txBody>
          <a:bodyPr/>
          <a:lstStyle/>
          <a:p>
            <a:fld id="{1D8BD707-D9CF-40AE-B4C6-C98DA3205C09}" type="datetimeFigureOut">
              <a:rPr lang="en-US" smtClean="0"/>
              <a:pPr/>
              <a:t>8/15/2025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60397542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346943" y="2727322"/>
            <a:ext cx="5009958" cy="2771777"/>
          </a:xfrm>
          <a:prstGeom prst="rect">
            <a:avLst/>
          </a:prstGeom>
        </p:spPr>
      </p:pic>
      <p:pic>
        <p:nvPicPr>
          <p:cNvPr id="36" name="Picture 35" descr="Slate-V2-HD-3colPhotoInset.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6605700" y="2727322"/>
            <a:ext cx="5009958" cy="2771777"/>
          </a:xfrm>
          <a:prstGeom prst="rect">
            <a:avLst/>
          </a:prstGeom>
        </p:spPr>
      </p:pic>
      <p:pic>
        <p:nvPicPr>
          <p:cNvPr id="37" name="Picture 36" descr="Slate-V2-HD-3colPhotoInset.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1904077" y="2727322"/>
            <a:ext cx="5009958" cy="2771777"/>
          </a:xfrm>
          <a:prstGeom prst="rect">
            <a:avLst/>
          </a:prstGeom>
        </p:spPr>
      </p:pic>
      <p:sp>
        <p:nvSpPr>
          <p:cNvPr id="30" name="Title 1"/>
          <p:cNvSpPr>
            <a:spLocks noGrp="1"/>
          </p:cNvSpPr>
          <p:nvPr>
            <p:ph type="title"/>
          </p:nvPr>
        </p:nvSpPr>
        <p:spPr>
          <a:xfrm>
            <a:off x="1370692" y="914400"/>
            <a:ext cx="15530645" cy="1455675"/>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370693" y="5856159"/>
            <a:ext cx="4951476" cy="864393"/>
          </a:xfrm>
        </p:spPr>
        <p:txBody>
          <a:bodyPr anchor="b">
            <a:noAutofit/>
          </a:bodyPr>
          <a:lstStyle>
            <a:lvl1pPr marL="0" indent="0" algn="ctr">
              <a:buNone/>
              <a:defRPr sz="3000" b="0">
                <a:solidFill>
                  <a:schemeClr val="tx1"/>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20" name="Picture Placeholder 2"/>
          <p:cNvSpPr>
            <a:spLocks noGrp="1" noChangeAspect="1"/>
          </p:cNvSpPr>
          <p:nvPr>
            <p:ph type="pic" idx="15"/>
          </p:nvPr>
        </p:nvSpPr>
        <p:spPr>
          <a:xfrm>
            <a:off x="1527153" y="2908377"/>
            <a:ext cx="4638552" cy="2404431"/>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2400"/>
            </a:lvl1pPr>
            <a:lvl2pPr marL="685800" indent="0">
              <a:buNone/>
              <a:defRPr sz="2400"/>
            </a:lvl2pPr>
            <a:lvl3pPr marL="1371600" indent="0">
              <a:buNone/>
              <a:defRPr sz="2400"/>
            </a:lvl3pPr>
            <a:lvl4pPr marL="2057400" indent="0">
              <a:buNone/>
              <a:defRPr sz="2400"/>
            </a:lvl4pPr>
            <a:lvl5pPr marL="2743200" indent="0">
              <a:buNone/>
              <a:defRPr sz="2400"/>
            </a:lvl5pPr>
            <a:lvl6pPr marL="3429000" indent="0">
              <a:buNone/>
              <a:defRPr sz="2400"/>
            </a:lvl6pPr>
            <a:lvl7pPr marL="4114800" indent="0">
              <a:buNone/>
              <a:defRPr sz="2400"/>
            </a:lvl7pPr>
            <a:lvl8pPr marL="4800600" indent="0">
              <a:buNone/>
              <a:defRPr sz="2400"/>
            </a:lvl8pPr>
            <a:lvl9pPr marL="5486400" indent="0">
              <a:buNone/>
              <a:defRPr sz="2400"/>
            </a:lvl9pPr>
          </a:lstStyle>
          <a:p>
            <a:r>
              <a:rPr lang="en-US"/>
              <a:t>Click icon to add picture</a:t>
            </a:r>
            <a:endParaRPr lang="en-US" dirty="0"/>
          </a:p>
        </p:txBody>
      </p:sp>
      <p:sp>
        <p:nvSpPr>
          <p:cNvPr id="21" name="Text Placeholder 3"/>
          <p:cNvSpPr>
            <a:spLocks noGrp="1"/>
          </p:cNvSpPr>
          <p:nvPr>
            <p:ph type="body" sz="half" idx="18"/>
          </p:nvPr>
        </p:nvSpPr>
        <p:spPr>
          <a:xfrm>
            <a:off x="1370693" y="6720553"/>
            <a:ext cx="4951476" cy="1966250"/>
          </a:xfrm>
        </p:spPr>
        <p:txBody>
          <a:bodyPr anchor="t">
            <a:normAutofit/>
          </a:bodyPr>
          <a:lstStyle>
            <a:lvl1pPr marL="0" indent="0" algn="ctr">
              <a:buNone/>
              <a:defRPr sz="21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22" name="Text Placeholder 4"/>
          <p:cNvSpPr>
            <a:spLocks noGrp="1"/>
          </p:cNvSpPr>
          <p:nvPr>
            <p:ph type="body" sz="quarter" idx="3"/>
          </p:nvPr>
        </p:nvSpPr>
        <p:spPr>
          <a:xfrm>
            <a:off x="6664182" y="5856159"/>
            <a:ext cx="4951476" cy="864393"/>
          </a:xfrm>
        </p:spPr>
        <p:txBody>
          <a:bodyPr anchor="b">
            <a:noAutofit/>
          </a:bodyPr>
          <a:lstStyle>
            <a:lvl1pPr marL="0" indent="0" algn="ctr">
              <a:buNone/>
              <a:defRPr sz="3000" b="0">
                <a:solidFill>
                  <a:schemeClr val="tx1"/>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23" name="Picture Placeholder 2"/>
          <p:cNvSpPr>
            <a:spLocks noGrp="1" noChangeAspect="1"/>
          </p:cNvSpPr>
          <p:nvPr>
            <p:ph type="pic" idx="21"/>
          </p:nvPr>
        </p:nvSpPr>
        <p:spPr>
          <a:xfrm>
            <a:off x="6818615" y="2908641"/>
            <a:ext cx="4638552" cy="2412246"/>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2400"/>
            </a:lvl1pPr>
            <a:lvl2pPr marL="685800" indent="0">
              <a:buNone/>
              <a:defRPr sz="2400"/>
            </a:lvl2pPr>
            <a:lvl3pPr marL="1371600" indent="0">
              <a:buNone/>
              <a:defRPr sz="2400"/>
            </a:lvl3pPr>
            <a:lvl4pPr marL="2057400" indent="0">
              <a:buNone/>
              <a:defRPr sz="2400"/>
            </a:lvl4pPr>
            <a:lvl5pPr marL="2743200" indent="0">
              <a:buNone/>
              <a:defRPr sz="2400"/>
            </a:lvl5pPr>
            <a:lvl6pPr marL="3429000" indent="0">
              <a:buNone/>
              <a:defRPr sz="2400"/>
            </a:lvl6pPr>
            <a:lvl7pPr marL="4114800" indent="0">
              <a:buNone/>
              <a:defRPr sz="2400"/>
            </a:lvl7pPr>
            <a:lvl8pPr marL="4800600" indent="0">
              <a:buNone/>
              <a:defRPr sz="2400"/>
            </a:lvl8pPr>
            <a:lvl9pPr marL="5486400" indent="0">
              <a:buNone/>
              <a:defRPr sz="2400"/>
            </a:lvl9pPr>
          </a:lstStyle>
          <a:p>
            <a:r>
              <a:rPr lang="en-US"/>
              <a:t>Click icon to add picture</a:t>
            </a:r>
            <a:endParaRPr lang="en-US" dirty="0"/>
          </a:p>
        </p:txBody>
      </p:sp>
      <p:sp>
        <p:nvSpPr>
          <p:cNvPr id="24" name="Text Placeholder 3"/>
          <p:cNvSpPr>
            <a:spLocks noGrp="1"/>
          </p:cNvSpPr>
          <p:nvPr>
            <p:ph type="body" sz="half" idx="19"/>
          </p:nvPr>
        </p:nvSpPr>
        <p:spPr>
          <a:xfrm>
            <a:off x="6662153" y="6720551"/>
            <a:ext cx="4951476" cy="1966250"/>
          </a:xfrm>
        </p:spPr>
        <p:txBody>
          <a:bodyPr anchor="t">
            <a:normAutofit/>
          </a:bodyPr>
          <a:lstStyle>
            <a:lvl1pPr marL="0" indent="0" algn="ctr">
              <a:buNone/>
              <a:defRPr sz="21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25" name="Text Placeholder 4"/>
          <p:cNvSpPr>
            <a:spLocks noGrp="1"/>
          </p:cNvSpPr>
          <p:nvPr>
            <p:ph type="body" sz="quarter" idx="13"/>
          </p:nvPr>
        </p:nvSpPr>
        <p:spPr>
          <a:xfrm>
            <a:off x="11950046" y="5856159"/>
            <a:ext cx="4951476" cy="864393"/>
          </a:xfrm>
        </p:spPr>
        <p:txBody>
          <a:bodyPr anchor="b">
            <a:noAutofit/>
          </a:bodyPr>
          <a:lstStyle>
            <a:lvl1pPr marL="0" indent="0" algn="ctr">
              <a:buNone/>
              <a:defRPr sz="3000" b="0">
                <a:solidFill>
                  <a:schemeClr val="tx1"/>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26" name="Picture Placeholder 2"/>
          <p:cNvSpPr>
            <a:spLocks noGrp="1" noChangeAspect="1"/>
          </p:cNvSpPr>
          <p:nvPr>
            <p:ph type="pic" idx="22"/>
          </p:nvPr>
        </p:nvSpPr>
        <p:spPr>
          <a:xfrm>
            <a:off x="12113547" y="2901648"/>
            <a:ext cx="4638552" cy="2410941"/>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2400"/>
            </a:lvl1pPr>
            <a:lvl2pPr marL="685800" indent="0">
              <a:buNone/>
              <a:defRPr sz="2400"/>
            </a:lvl2pPr>
            <a:lvl3pPr marL="1371600" indent="0">
              <a:buNone/>
              <a:defRPr sz="2400"/>
            </a:lvl3pPr>
            <a:lvl4pPr marL="2057400" indent="0">
              <a:buNone/>
              <a:defRPr sz="2400"/>
            </a:lvl4pPr>
            <a:lvl5pPr marL="2743200" indent="0">
              <a:buNone/>
              <a:defRPr sz="2400"/>
            </a:lvl5pPr>
            <a:lvl6pPr marL="3429000" indent="0">
              <a:buNone/>
              <a:defRPr sz="2400"/>
            </a:lvl6pPr>
            <a:lvl7pPr marL="4114800" indent="0">
              <a:buNone/>
              <a:defRPr sz="2400"/>
            </a:lvl7pPr>
            <a:lvl8pPr marL="4800600" indent="0">
              <a:buNone/>
              <a:defRPr sz="2400"/>
            </a:lvl8pPr>
            <a:lvl9pPr marL="5486400" indent="0">
              <a:buNone/>
              <a:defRPr sz="2400"/>
            </a:lvl9pPr>
          </a:lstStyle>
          <a:p>
            <a:r>
              <a:rPr lang="en-US"/>
              <a:t>Click icon to add picture</a:t>
            </a:r>
            <a:endParaRPr lang="en-US" dirty="0"/>
          </a:p>
        </p:txBody>
      </p:sp>
      <p:sp>
        <p:nvSpPr>
          <p:cNvPr id="27" name="Text Placeholder 3"/>
          <p:cNvSpPr>
            <a:spLocks noGrp="1"/>
          </p:cNvSpPr>
          <p:nvPr>
            <p:ph type="body" sz="half" idx="20"/>
          </p:nvPr>
        </p:nvSpPr>
        <p:spPr>
          <a:xfrm>
            <a:off x="11949858" y="6720548"/>
            <a:ext cx="4951476" cy="1966253"/>
          </a:xfrm>
        </p:spPr>
        <p:txBody>
          <a:bodyPr anchor="t">
            <a:normAutofit/>
          </a:bodyPr>
          <a:lstStyle>
            <a:lvl1pPr marL="0" indent="0" algn="ctr">
              <a:buNone/>
              <a:defRPr sz="21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3" name="Date Placeholder 2"/>
          <p:cNvSpPr>
            <a:spLocks noGrp="1"/>
          </p:cNvSpPr>
          <p:nvPr>
            <p:ph type="dt" sz="half" idx="10"/>
          </p:nvPr>
        </p:nvSpPr>
        <p:spPr/>
        <p:txBody>
          <a:bodyPr/>
          <a:lstStyle/>
          <a:p>
            <a:fld id="{1D8BD707-D9CF-40AE-B4C6-C98DA3205C09}" type="datetimeFigureOut">
              <a:rPr lang="en-US" smtClean="0"/>
              <a:pPr/>
              <a:t>8/15/2025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95383340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8/15/2025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5158640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3474603" y="914399"/>
            <a:ext cx="3426731" cy="7772402"/>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370694" y="914399"/>
            <a:ext cx="11875308" cy="7772402"/>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8/15/2025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4785043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8/15/2025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0092385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943102" y="2641601"/>
            <a:ext cx="14385825" cy="2743220"/>
          </a:xfrm>
        </p:spPr>
        <p:txBody>
          <a:bodyPr anchor="b"/>
          <a:lstStyle>
            <a:lvl1pPr algn="ctr">
              <a:defRPr sz="6000" b="0" cap="none"/>
            </a:lvl1pPr>
          </a:lstStyle>
          <a:p>
            <a:r>
              <a:rPr lang="en-US"/>
              <a:t>Click to edit Master title style</a:t>
            </a:r>
            <a:endParaRPr lang="en-US" dirty="0"/>
          </a:p>
        </p:txBody>
      </p:sp>
      <p:sp>
        <p:nvSpPr>
          <p:cNvPr id="3" name="Text Placeholder 2"/>
          <p:cNvSpPr>
            <a:spLocks noGrp="1"/>
          </p:cNvSpPr>
          <p:nvPr>
            <p:ph type="body" idx="1"/>
          </p:nvPr>
        </p:nvSpPr>
        <p:spPr>
          <a:xfrm>
            <a:off x="1943102" y="5384819"/>
            <a:ext cx="14385825" cy="2260581"/>
          </a:xfrm>
        </p:spPr>
        <p:txBody>
          <a:bodyPr anchor="t"/>
          <a:lstStyle>
            <a:lvl1pPr marL="0" indent="0" algn="ctr">
              <a:buNone/>
              <a:defRPr sz="3000">
                <a:solidFill>
                  <a:schemeClr val="tx1"/>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4623405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370693" y="2598674"/>
            <a:ext cx="7590746" cy="608812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9304339" y="2598674"/>
            <a:ext cx="7596998" cy="6088127"/>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D8BD707-D9CF-40AE-B4C6-C98DA3205C09}" type="datetimeFigureOut">
              <a:rPr lang="en-US" smtClean="0"/>
              <a:pPr/>
              <a:t>8/15/2025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0378054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370693" y="2601760"/>
            <a:ext cx="7633608" cy="6223154"/>
          </a:xfrm>
          <a:prstGeom prst="rect">
            <a:avLst/>
          </a:prstGeom>
        </p:spPr>
      </p:pic>
      <p:pic>
        <p:nvPicPr>
          <p:cNvPr id="21" name="Picture 20" descr="Slate-V2-HD-compPhotoInset.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9267728" y="2601760"/>
            <a:ext cx="7633608" cy="6223154"/>
          </a:xfrm>
          <a:prstGeom prst="rect">
            <a:avLst/>
          </a:prstGeom>
        </p:spPr>
      </p:pic>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508808" y="2752881"/>
            <a:ext cx="7314516" cy="817326"/>
          </a:xfrm>
        </p:spPr>
        <p:txBody>
          <a:bodyPr anchor="b">
            <a:noAutofit/>
          </a:bodyPr>
          <a:lstStyle>
            <a:lvl1pPr marL="0" indent="0" algn="ctr">
              <a:buNone/>
              <a:defRPr sz="3600" b="0"/>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4" name="Content Placeholder 3"/>
          <p:cNvSpPr>
            <a:spLocks noGrp="1"/>
          </p:cNvSpPr>
          <p:nvPr>
            <p:ph sz="half" idx="2"/>
          </p:nvPr>
        </p:nvSpPr>
        <p:spPr>
          <a:xfrm>
            <a:off x="1508808" y="3570206"/>
            <a:ext cx="7314516" cy="5116595"/>
          </a:xfrm>
        </p:spPr>
        <p:txBody>
          <a:bodyPr anchor="t">
            <a:normAutofit/>
          </a:bodyPr>
          <a:lstStyle>
            <a:lvl1pPr>
              <a:defRPr sz="2700"/>
            </a:lvl1pPr>
            <a:lvl2pPr>
              <a:defRPr sz="2400"/>
            </a:lvl2pPr>
            <a:lvl3pPr>
              <a:defRPr sz="21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9442451" y="2752882"/>
            <a:ext cx="7342995" cy="817325"/>
          </a:xfrm>
        </p:spPr>
        <p:txBody>
          <a:bodyPr anchor="b">
            <a:noAutofit/>
          </a:bodyPr>
          <a:lstStyle>
            <a:lvl1pPr marL="0" indent="0" algn="ctr">
              <a:buNone/>
              <a:defRPr sz="3600" b="0"/>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6" name="Content Placeholder 5"/>
          <p:cNvSpPr>
            <a:spLocks noGrp="1"/>
          </p:cNvSpPr>
          <p:nvPr>
            <p:ph sz="quarter" idx="4"/>
          </p:nvPr>
        </p:nvSpPr>
        <p:spPr>
          <a:xfrm>
            <a:off x="9442451" y="3570206"/>
            <a:ext cx="7342995" cy="5116595"/>
          </a:xfrm>
        </p:spPr>
        <p:txBody>
          <a:bodyPr anchor="t">
            <a:normAutofit/>
          </a:bodyPr>
          <a:lstStyle>
            <a:lvl1pPr>
              <a:defRPr sz="2700"/>
            </a:lvl1pPr>
            <a:lvl2pPr>
              <a:defRPr sz="2400"/>
            </a:lvl2pPr>
            <a:lvl3pPr>
              <a:defRPr sz="21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D8BD707-D9CF-40AE-B4C6-C98DA3205C09}" type="datetimeFigureOut">
              <a:rPr lang="en-US" smtClean="0"/>
              <a:pPr/>
              <a:t>8/15/2025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0073028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D8BD707-D9CF-40AE-B4C6-C98DA3205C09}" type="datetimeFigureOut">
              <a:rPr lang="en-US" smtClean="0"/>
              <a:pPr/>
              <a:t>8/15/2025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0949050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8/15/2025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0558772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70693" y="914400"/>
            <a:ext cx="5560334" cy="2732877"/>
          </a:xfrm>
        </p:spPr>
        <p:txBody>
          <a:bodyPr anchor="b">
            <a:normAutofit/>
          </a:bodyPr>
          <a:lstStyle>
            <a:lvl1pPr algn="ctr">
              <a:defRPr sz="3600" b="0"/>
            </a:lvl1pPr>
          </a:lstStyle>
          <a:p>
            <a:r>
              <a:rPr lang="en-US"/>
              <a:t>Click to edit Master title style</a:t>
            </a:r>
            <a:endParaRPr lang="en-US" dirty="0"/>
          </a:p>
        </p:txBody>
      </p:sp>
      <p:sp>
        <p:nvSpPr>
          <p:cNvPr id="3" name="Content Placeholder 2"/>
          <p:cNvSpPr>
            <a:spLocks noGrp="1"/>
          </p:cNvSpPr>
          <p:nvPr>
            <p:ph idx="1"/>
          </p:nvPr>
        </p:nvSpPr>
        <p:spPr>
          <a:xfrm>
            <a:off x="7283450" y="914400"/>
            <a:ext cx="9617886" cy="77724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370693" y="3647277"/>
            <a:ext cx="5560334" cy="5039522"/>
          </a:xfrm>
        </p:spPr>
        <p:txBody>
          <a:bodyPr anchor="t">
            <a:normAutofit/>
          </a:bodyPr>
          <a:lstStyle>
            <a:lvl1pPr marL="0" indent="0" algn="ctr">
              <a:buNone/>
              <a:defRPr sz="24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6604347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940498" y="914400"/>
            <a:ext cx="5376249" cy="7807248"/>
          </a:xfrm>
          <a:prstGeom prst="rect">
            <a:avLst/>
          </a:prstGeom>
        </p:spPr>
      </p:pic>
      <p:sp>
        <p:nvSpPr>
          <p:cNvPr id="2" name="Title 1"/>
          <p:cNvSpPr>
            <a:spLocks noGrp="1"/>
          </p:cNvSpPr>
          <p:nvPr>
            <p:ph type="title"/>
          </p:nvPr>
        </p:nvSpPr>
        <p:spPr>
          <a:xfrm>
            <a:off x="1370693" y="914885"/>
            <a:ext cx="8902424" cy="2744007"/>
          </a:xfrm>
        </p:spPr>
        <p:txBody>
          <a:bodyPr anchor="b">
            <a:noAutofit/>
          </a:bodyPr>
          <a:lstStyle>
            <a:lvl1pPr algn="ctr">
              <a:defRPr sz="48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163827" y="1145553"/>
            <a:ext cx="4913627" cy="7369233"/>
          </a:xfrm>
          <a:effectLst>
            <a:outerShdw blurRad="38100" dist="25400" dir="4440000">
              <a:srgbClr val="000000">
                <a:alpha val="36000"/>
              </a:srgbClr>
            </a:outerShdw>
          </a:effectLst>
        </p:spPr>
        <p:txBody>
          <a:bodyPr anchor="t">
            <a:normAutofit/>
          </a:bodyPr>
          <a:lstStyle>
            <a:lvl1pPr marL="0" indent="0" algn="ctr">
              <a:buNone/>
              <a:defRPr sz="2400"/>
            </a:lvl1pPr>
            <a:lvl2pPr marL="685800" indent="0">
              <a:buNone/>
              <a:defRPr sz="2400"/>
            </a:lvl2pPr>
            <a:lvl3pPr marL="1371600" indent="0">
              <a:buNone/>
              <a:defRPr sz="2400"/>
            </a:lvl3pPr>
            <a:lvl4pPr marL="2057400" indent="0">
              <a:buNone/>
              <a:defRPr sz="2400"/>
            </a:lvl4pPr>
            <a:lvl5pPr marL="2743200" indent="0">
              <a:buNone/>
              <a:defRPr sz="2400"/>
            </a:lvl5pPr>
            <a:lvl6pPr marL="3429000" indent="0">
              <a:buNone/>
              <a:defRPr sz="2400"/>
            </a:lvl6pPr>
            <a:lvl7pPr marL="4114800" indent="0">
              <a:buNone/>
              <a:defRPr sz="2400"/>
            </a:lvl7pPr>
            <a:lvl8pPr marL="4800600" indent="0">
              <a:buNone/>
              <a:defRPr sz="2400"/>
            </a:lvl8pPr>
            <a:lvl9pPr marL="5486400" indent="0">
              <a:buNone/>
              <a:defRPr sz="2400"/>
            </a:lvl9pPr>
          </a:lstStyle>
          <a:p>
            <a:r>
              <a:rPr lang="en-US"/>
              <a:t>Click icon to add picture</a:t>
            </a:r>
            <a:endParaRPr lang="en-US" dirty="0"/>
          </a:p>
        </p:txBody>
      </p:sp>
      <p:sp>
        <p:nvSpPr>
          <p:cNvPr id="4" name="Text Placeholder 3"/>
          <p:cNvSpPr>
            <a:spLocks noGrp="1"/>
          </p:cNvSpPr>
          <p:nvPr>
            <p:ph type="body" sz="half" idx="2"/>
          </p:nvPr>
        </p:nvSpPr>
        <p:spPr>
          <a:xfrm>
            <a:off x="1370693" y="3658891"/>
            <a:ext cx="8902424" cy="5064201"/>
          </a:xfrm>
        </p:spPr>
        <p:txBody>
          <a:bodyPr anchor="t">
            <a:normAutofit/>
          </a:bodyPr>
          <a:lstStyle>
            <a:lvl1pPr marL="0" indent="0" algn="ctr">
              <a:buNone/>
              <a:defRPr sz="24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5732232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0693" y="914400"/>
            <a:ext cx="15530643" cy="1455675"/>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370693" y="2598674"/>
            <a:ext cx="15530643" cy="6088127"/>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1518104" y="8824913"/>
            <a:ext cx="4114800" cy="547688"/>
          </a:xfrm>
          <a:prstGeom prst="rect">
            <a:avLst/>
          </a:prstGeom>
        </p:spPr>
        <p:txBody>
          <a:bodyPr vert="horz" lIns="91440" tIns="45720" rIns="91440" bIns="45720" rtlCol="0" anchor="ctr"/>
          <a:lstStyle>
            <a:lvl1pPr algn="r">
              <a:defRPr sz="1500">
                <a:solidFill>
                  <a:schemeClr val="tx1">
                    <a:lumMod val="95000"/>
                  </a:schemeClr>
                </a:solidFill>
                <a:effectLst>
                  <a:outerShdw blurRad="50800" dist="38100" dir="2700000" algn="tl" rotWithShape="0">
                    <a:schemeClr val="bg1">
                      <a:alpha val="43000"/>
                    </a:schemeClr>
                  </a:outerShdw>
                </a:effectLst>
              </a:defRPr>
            </a:lvl1pPr>
          </a:lstStyle>
          <a:p>
            <a:fld id="{1D8BD707-D9CF-40AE-B4C6-C98DA3205C09}" type="datetimeFigureOut">
              <a:rPr lang="en-US" smtClean="0"/>
              <a:pPr/>
              <a:t>8/15/2025</a:t>
            </a:fld>
            <a:endParaRPr lang="en-US"/>
          </a:p>
        </p:txBody>
      </p:sp>
      <p:sp>
        <p:nvSpPr>
          <p:cNvPr id="5" name="Footer Placeholder 4"/>
          <p:cNvSpPr>
            <a:spLocks noGrp="1"/>
          </p:cNvSpPr>
          <p:nvPr>
            <p:ph type="ftr" sz="quarter" idx="3"/>
          </p:nvPr>
        </p:nvSpPr>
        <p:spPr>
          <a:xfrm>
            <a:off x="1370693" y="8824913"/>
            <a:ext cx="10009298" cy="547688"/>
          </a:xfrm>
          <a:prstGeom prst="rect">
            <a:avLst/>
          </a:prstGeom>
        </p:spPr>
        <p:txBody>
          <a:bodyPr vert="horz" lIns="91440" tIns="45720" rIns="91440" bIns="45720" rtlCol="0" anchor="ctr"/>
          <a:lstStyle>
            <a:lvl1pPr algn="l">
              <a:defRPr sz="1500">
                <a:solidFill>
                  <a:schemeClr val="tx1">
                    <a:lumMod val="95000"/>
                  </a:schemeClr>
                </a:solidFill>
                <a:effectLst>
                  <a:outerShdw blurRad="50800" dist="38100" dir="2700000" algn="tl" rotWithShape="0">
                    <a:schemeClr val="bg1">
                      <a:alpha val="43000"/>
                    </a:schemeClr>
                  </a:outerShdw>
                </a:effectLst>
              </a:defRPr>
            </a:lvl1pPr>
          </a:lstStyle>
          <a:p>
            <a:endParaRPr lang="en-US"/>
          </a:p>
        </p:txBody>
      </p:sp>
      <p:sp>
        <p:nvSpPr>
          <p:cNvPr id="6" name="Slide Number Placeholder 5"/>
          <p:cNvSpPr>
            <a:spLocks noGrp="1"/>
          </p:cNvSpPr>
          <p:nvPr>
            <p:ph type="sldNum" sz="quarter" idx="4"/>
          </p:nvPr>
        </p:nvSpPr>
        <p:spPr>
          <a:xfrm>
            <a:off x="15771017" y="8824913"/>
            <a:ext cx="1130318" cy="547688"/>
          </a:xfrm>
          <a:prstGeom prst="rect">
            <a:avLst/>
          </a:prstGeom>
        </p:spPr>
        <p:txBody>
          <a:bodyPr vert="horz" lIns="91440" tIns="45720" rIns="91440" bIns="45720" rtlCol="0" anchor="ctr"/>
          <a:lstStyle>
            <a:lvl1pPr algn="r">
              <a:defRPr sz="1500">
                <a:solidFill>
                  <a:schemeClr val="tx1">
                    <a:lumMod val="95000"/>
                  </a:schemeClr>
                </a:solidFill>
                <a:effectLst>
                  <a:outerShdw blurRad="50800" dist="38100" dir="2700000" algn="tl" rotWithShape="0">
                    <a:schemeClr val="bg1">
                      <a:alpha val="43000"/>
                    </a:schemeClr>
                  </a:outerShdw>
                </a:effectLst>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1233548429"/>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ctr" defTabSz="685800" rtl="0" eaLnBrk="1" latinLnBrk="0" hangingPunct="1">
        <a:spcBef>
          <a:spcPct val="0"/>
        </a:spcBef>
        <a:buNone/>
        <a:defRPr sz="6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514350" indent="-459000" algn="l" defTabSz="685800" rtl="0" eaLnBrk="1" latinLnBrk="0" hangingPunct="1">
        <a:spcBef>
          <a:spcPct val="20000"/>
        </a:spcBef>
        <a:spcAft>
          <a:spcPts val="900"/>
        </a:spcAft>
        <a:buClr>
          <a:schemeClr val="tx2"/>
        </a:buClr>
        <a:buSzPct val="70000"/>
        <a:buFont typeface="Wingdings 2" charset="2"/>
        <a:buChar char=""/>
        <a:defRPr sz="3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1080000" indent="-405000" algn="l" defTabSz="685800" rtl="0" eaLnBrk="1" latinLnBrk="0" hangingPunct="1">
        <a:spcBef>
          <a:spcPct val="20000"/>
        </a:spcBef>
        <a:spcAft>
          <a:spcPts val="900"/>
        </a:spcAft>
        <a:buClr>
          <a:schemeClr val="tx2"/>
        </a:buClr>
        <a:buSzPct val="70000"/>
        <a:buFont typeface="Wingdings 2" charset="2"/>
        <a:buChar char=""/>
        <a:defRPr sz="27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539000" indent="-324000" algn="l" defTabSz="685800" rtl="0" eaLnBrk="1" latinLnBrk="0" hangingPunct="1">
        <a:spcBef>
          <a:spcPct val="20000"/>
        </a:spcBef>
        <a:spcAft>
          <a:spcPts val="900"/>
        </a:spcAft>
        <a:buClr>
          <a:schemeClr val="tx2"/>
        </a:buClr>
        <a:buSzPct val="70000"/>
        <a:buFont typeface="Wingdings 2" charset="2"/>
        <a:buChar char=""/>
        <a:defRPr sz="2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2079000" indent="-324000" algn="l" defTabSz="685800" rtl="0" eaLnBrk="1" latinLnBrk="0" hangingPunct="1">
        <a:spcBef>
          <a:spcPct val="20000"/>
        </a:spcBef>
        <a:spcAft>
          <a:spcPts val="9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2511000" indent="-324000" algn="l" defTabSz="685800" rtl="0" eaLnBrk="1" latinLnBrk="0" hangingPunct="1">
        <a:spcBef>
          <a:spcPct val="20000"/>
        </a:spcBef>
        <a:spcAft>
          <a:spcPts val="9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3021900" indent="-342900" algn="l" defTabSz="685800" rtl="0" eaLnBrk="1" latinLnBrk="0" hangingPunct="1">
        <a:spcBef>
          <a:spcPct val="20000"/>
        </a:spcBef>
        <a:spcAft>
          <a:spcPts val="9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3602700" indent="-342900" algn="l" defTabSz="685800" rtl="0" eaLnBrk="1" latinLnBrk="0" hangingPunct="1">
        <a:spcBef>
          <a:spcPct val="20000"/>
        </a:spcBef>
        <a:spcAft>
          <a:spcPts val="9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4183500" indent="-342900" algn="l" defTabSz="685800" rtl="0" eaLnBrk="1" latinLnBrk="0" hangingPunct="1">
        <a:spcBef>
          <a:spcPct val="20000"/>
        </a:spcBef>
        <a:spcAft>
          <a:spcPts val="9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4659300" indent="-342900" algn="l" defTabSz="685800" rtl="0" eaLnBrk="1" latinLnBrk="0" hangingPunct="1">
        <a:spcBef>
          <a:spcPct val="20000"/>
        </a:spcBef>
        <a:spcAft>
          <a:spcPts val="9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685800" rtl="0" eaLnBrk="1" latinLnBrk="0" hangingPunct="1">
        <a:defRPr sz="2700" kern="1200">
          <a:solidFill>
            <a:schemeClr val="tx1"/>
          </a:solidFill>
          <a:latin typeface="+mn-lt"/>
          <a:ea typeface="+mn-ea"/>
          <a:cs typeface="+mn-cs"/>
        </a:defRPr>
      </a:lvl1pPr>
      <a:lvl2pPr marL="685800" algn="l" defTabSz="685800" rtl="0" eaLnBrk="1" latinLnBrk="0" hangingPunct="1">
        <a:defRPr sz="2700" kern="1200">
          <a:solidFill>
            <a:schemeClr val="tx1"/>
          </a:solidFill>
          <a:latin typeface="+mn-lt"/>
          <a:ea typeface="+mn-ea"/>
          <a:cs typeface="+mn-cs"/>
        </a:defRPr>
      </a:lvl2pPr>
      <a:lvl3pPr marL="1371600" algn="l" defTabSz="685800" rtl="0" eaLnBrk="1" latinLnBrk="0" hangingPunct="1">
        <a:defRPr sz="2700" kern="1200">
          <a:solidFill>
            <a:schemeClr val="tx1"/>
          </a:solidFill>
          <a:latin typeface="+mn-lt"/>
          <a:ea typeface="+mn-ea"/>
          <a:cs typeface="+mn-cs"/>
        </a:defRPr>
      </a:lvl3pPr>
      <a:lvl4pPr marL="2057400" algn="l" defTabSz="685800" rtl="0" eaLnBrk="1" latinLnBrk="0" hangingPunct="1">
        <a:defRPr sz="2700" kern="1200">
          <a:solidFill>
            <a:schemeClr val="tx1"/>
          </a:solidFill>
          <a:latin typeface="+mn-lt"/>
          <a:ea typeface="+mn-ea"/>
          <a:cs typeface="+mn-cs"/>
        </a:defRPr>
      </a:lvl4pPr>
      <a:lvl5pPr marL="2743200" algn="l" defTabSz="685800" rtl="0" eaLnBrk="1" latinLnBrk="0" hangingPunct="1">
        <a:defRPr sz="2700" kern="1200">
          <a:solidFill>
            <a:schemeClr val="tx1"/>
          </a:solidFill>
          <a:latin typeface="+mn-lt"/>
          <a:ea typeface="+mn-ea"/>
          <a:cs typeface="+mn-cs"/>
        </a:defRPr>
      </a:lvl5pPr>
      <a:lvl6pPr marL="3429000" algn="l" defTabSz="685800" rtl="0" eaLnBrk="1" latinLnBrk="0" hangingPunct="1">
        <a:defRPr sz="2700" kern="1200">
          <a:solidFill>
            <a:schemeClr val="tx1"/>
          </a:solidFill>
          <a:latin typeface="+mn-lt"/>
          <a:ea typeface="+mn-ea"/>
          <a:cs typeface="+mn-cs"/>
        </a:defRPr>
      </a:lvl6pPr>
      <a:lvl7pPr marL="4114800" algn="l" defTabSz="685800" rtl="0" eaLnBrk="1" latinLnBrk="0" hangingPunct="1">
        <a:defRPr sz="2700" kern="1200">
          <a:solidFill>
            <a:schemeClr val="tx1"/>
          </a:solidFill>
          <a:latin typeface="+mn-lt"/>
          <a:ea typeface="+mn-ea"/>
          <a:cs typeface="+mn-cs"/>
        </a:defRPr>
      </a:lvl7pPr>
      <a:lvl8pPr marL="4800600" algn="l" defTabSz="685800" rtl="0" eaLnBrk="1" latinLnBrk="0" hangingPunct="1">
        <a:defRPr sz="2700" kern="1200">
          <a:solidFill>
            <a:schemeClr val="tx1"/>
          </a:solidFill>
          <a:latin typeface="+mn-lt"/>
          <a:ea typeface="+mn-ea"/>
          <a:cs typeface="+mn-cs"/>
        </a:defRPr>
      </a:lvl8pPr>
      <a:lvl9pPr marL="5486400" algn="l" defTabSz="685800" rtl="0" eaLnBrk="1" latinLnBrk="0" hangingPunct="1">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12.svg"/><Relationship Id="rId4" Type="http://schemas.openxmlformats.org/officeDocument/2006/relationships/image" Target="../media/image1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hyperlink" Target="https://istqb.org/wp-content/uploads/2024/11/ISTQB_CTAL-TAE_Syllabus_v2.0.pdf" TargetMode="External"/><Relationship Id="rId7" Type="http://schemas.openxmlformats.org/officeDocument/2006/relationships/hyperlink" Target="https://www.udemy.com/?srsltid=AfmBOorbev76L1ZyS03qLAjVSuWUdwlpYtJKbID0f0-HIlhgu5uHxC7d" TargetMode="External"/><Relationship Id="rId2" Type="http://schemas.openxmlformats.org/officeDocument/2006/relationships/hyperlink" Target="https://www.softwaretestpro.com/wp-content/uploads/2016/10/AutomatedTestingHandbook.pdf" TargetMode="External"/><Relationship Id="rId1" Type="http://schemas.openxmlformats.org/officeDocument/2006/relationships/slideLayout" Target="../slideLayouts/slideLayout7.xml"/><Relationship Id="rId6" Type="http://schemas.openxmlformats.org/officeDocument/2006/relationships/hyperlink" Target="https://magento.softwaretestingboard.com/" TargetMode="External"/><Relationship Id="rId5" Type="http://schemas.openxmlformats.org/officeDocument/2006/relationships/hyperlink" Target="https://kms-solutions.asia/blogs/level-up-your-testing-game-with-automation-testing-life-cycle" TargetMode="External"/><Relationship Id="rId4" Type="http://schemas.openxmlformats.org/officeDocument/2006/relationships/hyperlink" Target="https://www.geeksforgeeks.org/software-testing/automation-testing-software-testing/" TargetMode="External"/></Relationships>
</file>

<file path=ppt/slides/_rels/slide3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8.svg"/></Relationships>
</file>

<file path=ppt/slides/_rels/slide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sv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pn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rgbClr val="011033">
                <a:alpha val="100000"/>
              </a:srgbClr>
            </a:gs>
            <a:gs pos="100000">
              <a:srgbClr val="143993">
                <a:alpha val="100000"/>
              </a:srgbClr>
            </a:gs>
          </a:gsLst>
          <a:lin ang="5400000"/>
        </a:gradFill>
        <a:effectLst/>
      </p:bgPr>
    </p:bg>
    <p:spTree>
      <p:nvGrpSpPr>
        <p:cNvPr id="1" name=""/>
        <p:cNvGrpSpPr/>
        <p:nvPr/>
      </p:nvGrpSpPr>
      <p:grpSpPr>
        <a:xfrm>
          <a:off x="0" y="0"/>
          <a:ext cx="0" cy="0"/>
          <a:chOff x="0" y="0"/>
          <a:chExt cx="0" cy="0"/>
        </a:xfrm>
      </p:grpSpPr>
      <p:grpSp>
        <p:nvGrpSpPr>
          <p:cNvPr id="2" name="Group 2"/>
          <p:cNvGrpSpPr/>
          <p:nvPr/>
        </p:nvGrpSpPr>
        <p:grpSpPr>
          <a:xfrm>
            <a:off x="2874871" y="5664677"/>
            <a:ext cx="12538258" cy="642740"/>
            <a:chOff x="0" y="0"/>
            <a:chExt cx="3127802" cy="160338"/>
          </a:xfrm>
        </p:grpSpPr>
        <p:sp>
          <p:nvSpPr>
            <p:cNvPr id="3" name="Freeform 3"/>
            <p:cNvSpPr/>
            <p:nvPr/>
          </p:nvSpPr>
          <p:spPr>
            <a:xfrm>
              <a:off x="0" y="0"/>
              <a:ext cx="3127802" cy="160338"/>
            </a:xfrm>
            <a:custGeom>
              <a:avLst/>
              <a:gdLst/>
              <a:ahLst/>
              <a:cxnLst/>
              <a:rect l="l" t="t" r="r" b="b"/>
              <a:pathLst>
                <a:path w="3127802" h="160338">
                  <a:moveTo>
                    <a:pt x="0" y="0"/>
                  </a:moveTo>
                  <a:lnTo>
                    <a:pt x="3127802" y="0"/>
                  </a:lnTo>
                  <a:lnTo>
                    <a:pt x="3127802" y="160338"/>
                  </a:lnTo>
                  <a:lnTo>
                    <a:pt x="0" y="160338"/>
                  </a:lnTo>
                  <a:close/>
                </a:path>
              </a:pathLst>
            </a:custGeom>
            <a:solidFill>
              <a:srgbClr val="000000">
                <a:alpha val="0"/>
              </a:srgbClr>
            </a:solidFill>
            <a:ln w="9525" cap="sq">
              <a:solidFill>
                <a:srgbClr val="FFFFFF">
                  <a:alpha val="80000"/>
                </a:srgbClr>
              </a:solidFill>
              <a:prstDash val="solid"/>
              <a:miter/>
            </a:ln>
          </p:spPr>
          <p:txBody>
            <a:bodyPr/>
            <a:lstStyle/>
            <a:p>
              <a:endParaRPr lang="en-GB"/>
            </a:p>
          </p:txBody>
        </p:sp>
        <p:sp>
          <p:nvSpPr>
            <p:cNvPr id="4" name="TextBox 4"/>
            <p:cNvSpPr txBox="1"/>
            <p:nvPr/>
          </p:nvSpPr>
          <p:spPr>
            <a:xfrm>
              <a:off x="0" y="-28575"/>
              <a:ext cx="3127802" cy="188913"/>
            </a:xfrm>
            <a:prstGeom prst="rect">
              <a:avLst/>
            </a:prstGeom>
          </p:spPr>
          <p:txBody>
            <a:bodyPr lIns="50800" tIns="50800" rIns="50800" bIns="50800" rtlCol="0" anchor="ctr"/>
            <a:lstStyle/>
            <a:p>
              <a:pPr algn="ctr">
                <a:lnSpc>
                  <a:spcPts val="1960"/>
                </a:lnSpc>
              </a:pPr>
              <a:endParaRPr/>
            </a:p>
          </p:txBody>
        </p:sp>
      </p:grpSp>
      <p:sp>
        <p:nvSpPr>
          <p:cNvPr id="5" name="Freeform 5"/>
          <p:cNvSpPr/>
          <p:nvPr/>
        </p:nvSpPr>
        <p:spPr>
          <a:xfrm>
            <a:off x="-171755" y="7162255"/>
            <a:ext cx="18631511" cy="4192090"/>
          </a:xfrm>
          <a:custGeom>
            <a:avLst/>
            <a:gdLst/>
            <a:ahLst/>
            <a:cxnLst/>
            <a:rect l="l" t="t" r="r" b="b"/>
            <a:pathLst>
              <a:path w="18631511" h="4192090">
                <a:moveTo>
                  <a:pt x="0" y="0"/>
                </a:moveTo>
                <a:lnTo>
                  <a:pt x="18631510" y="0"/>
                </a:lnTo>
                <a:lnTo>
                  <a:pt x="18631510" y="4192090"/>
                </a:lnTo>
                <a:lnTo>
                  <a:pt x="0" y="4192090"/>
                </a:lnTo>
                <a:lnTo>
                  <a:pt x="0" y="0"/>
                </a:lnTo>
                <a:close/>
              </a:path>
            </a:pathLst>
          </a:custGeom>
          <a:blipFill>
            <a:blip r:embed="rId2">
              <a:alphaModFix amt="19999"/>
            </a:blip>
            <a:stretch>
              <a:fillRect/>
            </a:stretch>
          </a:blipFill>
        </p:spPr>
        <p:txBody>
          <a:bodyPr/>
          <a:lstStyle/>
          <a:p>
            <a:endParaRPr lang="en-GB" dirty="0"/>
          </a:p>
        </p:txBody>
      </p:sp>
      <p:sp>
        <p:nvSpPr>
          <p:cNvPr id="6" name="Freeform 6"/>
          <p:cNvSpPr/>
          <p:nvPr/>
        </p:nvSpPr>
        <p:spPr>
          <a:xfrm>
            <a:off x="8961028" y="8892355"/>
            <a:ext cx="365945" cy="365945"/>
          </a:xfrm>
          <a:custGeom>
            <a:avLst/>
            <a:gdLst/>
            <a:ahLst/>
            <a:cxnLst/>
            <a:rect l="l" t="t" r="r" b="b"/>
            <a:pathLst>
              <a:path w="365945" h="365945">
                <a:moveTo>
                  <a:pt x="0" y="0"/>
                </a:moveTo>
                <a:lnTo>
                  <a:pt x="365944" y="0"/>
                </a:lnTo>
                <a:lnTo>
                  <a:pt x="365944" y="365945"/>
                </a:lnTo>
                <a:lnTo>
                  <a:pt x="0" y="36594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GB"/>
          </a:p>
        </p:txBody>
      </p:sp>
      <p:sp>
        <p:nvSpPr>
          <p:cNvPr id="7" name="Freeform 7"/>
          <p:cNvSpPr/>
          <p:nvPr/>
        </p:nvSpPr>
        <p:spPr>
          <a:xfrm rot="-10800000">
            <a:off x="17044231" y="1028700"/>
            <a:ext cx="215069" cy="166972"/>
          </a:xfrm>
          <a:custGeom>
            <a:avLst/>
            <a:gdLst/>
            <a:ahLst/>
            <a:cxnLst/>
            <a:rect l="l" t="t" r="r" b="b"/>
            <a:pathLst>
              <a:path w="215069" h="166972">
                <a:moveTo>
                  <a:pt x="0" y="0"/>
                </a:moveTo>
                <a:lnTo>
                  <a:pt x="215069" y="0"/>
                </a:lnTo>
                <a:lnTo>
                  <a:pt x="215069" y="166972"/>
                </a:lnTo>
                <a:lnTo>
                  <a:pt x="0" y="16697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GB"/>
          </a:p>
        </p:txBody>
      </p:sp>
      <p:sp>
        <p:nvSpPr>
          <p:cNvPr id="8" name="TextBox 8"/>
          <p:cNvSpPr txBox="1"/>
          <p:nvPr/>
        </p:nvSpPr>
        <p:spPr>
          <a:xfrm>
            <a:off x="3471448" y="4093883"/>
            <a:ext cx="11711049" cy="1339542"/>
          </a:xfrm>
          <a:prstGeom prst="rect">
            <a:avLst/>
          </a:prstGeom>
        </p:spPr>
        <p:txBody>
          <a:bodyPr lIns="0" tIns="0" rIns="0" bIns="0" rtlCol="0" anchor="t">
            <a:spAutoFit/>
          </a:bodyPr>
          <a:lstStyle/>
          <a:p>
            <a:pPr marL="0" lvl="0" indent="0" algn="ctr">
              <a:lnSpc>
                <a:spcPts val="10272"/>
              </a:lnSpc>
              <a:spcBef>
                <a:spcPct val="0"/>
              </a:spcBef>
            </a:pPr>
            <a:r>
              <a:rPr lang="en-US" sz="9600">
                <a:solidFill>
                  <a:srgbClr val="FFFFFF"/>
                </a:solidFill>
                <a:latin typeface="Open Sauce"/>
                <a:ea typeface="Open Sauce"/>
                <a:cs typeface="Open Sauce"/>
                <a:sym typeface="Open Sauce"/>
              </a:rPr>
              <a:t>Test Automation</a:t>
            </a:r>
          </a:p>
        </p:txBody>
      </p:sp>
      <p:sp>
        <p:nvSpPr>
          <p:cNvPr id="9" name="TextBox 9"/>
          <p:cNvSpPr txBox="1"/>
          <p:nvPr/>
        </p:nvSpPr>
        <p:spPr>
          <a:xfrm>
            <a:off x="2620708" y="6478051"/>
            <a:ext cx="12783322" cy="1559466"/>
          </a:xfrm>
          <a:prstGeom prst="rect">
            <a:avLst/>
          </a:prstGeom>
        </p:spPr>
        <p:txBody>
          <a:bodyPr lIns="0" tIns="0" rIns="0" bIns="0" rtlCol="0" anchor="t">
            <a:spAutoFit/>
          </a:bodyPr>
          <a:lstStyle/>
          <a:p>
            <a:pPr algn="ctr"/>
            <a:r>
              <a:rPr lang="en-US" sz="3378" dirty="0">
                <a:solidFill>
                  <a:srgbClr val="FFFFFF"/>
                </a:solidFill>
                <a:latin typeface="Open Sauce"/>
                <a:ea typeface="Open Sauce"/>
                <a:cs typeface="Open Sauce"/>
                <a:sym typeface="Open Sauce"/>
              </a:rPr>
              <a:t>Supervised by </a:t>
            </a:r>
          </a:p>
          <a:p>
            <a:pPr algn="ctr"/>
            <a:r>
              <a:rPr lang="en-US" sz="3400" dirty="0">
                <a:solidFill>
                  <a:srgbClr val="FFFFFF"/>
                </a:solidFill>
                <a:latin typeface="Open Sauce"/>
                <a:ea typeface="Open Sauce"/>
                <a:cs typeface="Open Sauce"/>
                <a:sym typeface="Open Sauce"/>
              </a:rPr>
              <a:t>Dr Amany Shousha</a:t>
            </a:r>
          </a:p>
          <a:p>
            <a:pPr algn="ctr"/>
            <a:r>
              <a:rPr lang="en-US" sz="3400" dirty="0">
                <a:solidFill>
                  <a:srgbClr val="FFFFFF"/>
                </a:solidFill>
                <a:latin typeface="Open Sauce"/>
                <a:ea typeface="Open Sauce"/>
                <a:cs typeface="Open Sauce"/>
                <a:sym typeface="Open Sauce"/>
              </a:rPr>
              <a:t>Eng Merna Hesham</a:t>
            </a:r>
          </a:p>
        </p:txBody>
      </p:sp>
      <p:sp>
        <p:nvSpPr>
          <p:cNvPr id="10" name="Freeform 10"/>
          <p:cNvSpPr/>
          <p:nvPr/>
        </p:nvSpPr>
        <p:spPr>
          <a:xfrm rot="-10800000" flipH="1">
            <a:off x="1028700" y="1028700"/>
            <a:ext cx="215069" cy="166972"/>
          </a:xfrm>
          <a:custGeom>
            <a:avLst/>
            <a:gdLst/>
            <a:ahLst/>
            <a:cxnLst/>
            <a:rect l="l" t="t" r="r" b="b"/>
            <a:pathLst>
              <a:path w="215069" h="166972">
                <a:moveTo>
                  <a:pt x="215069" y="0"/>
                </a:moveTo>
                <a:lnTo>
                  <a:pt x="0" y="0"/>
                </a:lnTo>
                <a:lnTo>
                  <a:pt x="0" y="166972"/>
                </a:lnTo>
                <a:lnTo>
                  <a:pt x="215069" y="166972"/>
                </a:lnTo>
                <a:lnTo>
                  <a:pt x="215069"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GB"/>
          </a:p>
        </p:txBody>
      </p:sp>
      <p:sp>
        <p:nvSpPr>
          <p:cNvPr id="13" name="TextBox 9">
            <a:extLst>
              <a:ext uri="{FF2B5EF4-FFF2-40B4-BE49-F238E27FC236}">
                <a16:creationId xmlns:a16="http://schemas.microsoft.com/office/drawing/2014/main" id="{41858033-1409-D554-39AF-678276C2E142}"/>
              </a:ext>
            </a:extLst>
          </p:cNvPr>
          <p:cNvSpPr txBox="1"/>
          <p:nvPr/>
        </p:nvSpPr>
        <p:spPr>
          <a:xfrm>
            <a:off x="2874871" y="5954641"/>
            <a:ext cx="12783322" cy="325976"/>
          </a:xfrm>
          <a:prstGeom prst="rect">
            <a:avLst/>
          </a:prstGeom>
        </p:spPr>
        <p:txBody>
          <a:bodyPr lIns="0" tIns="0" rIns="0" bIns="0" rtlCol="0" anchor="t">
            <a:spAutoFit/>
          </a:bodyPr>
          <a:lstStyle/>
          <a:p>
            <a:pPr algn="ctr">
              <a:lnSpc>
                <a:spcPts val="2162"/>
              </a:lnSpc>
            </a:pPr>
            <a:r>
              <a:rPr lang="en-US" sz="3378" dirty="0">
                <a:solidFill>
                  <a:srgbClr val="FFFFFF"/>
                </a:solidFill>
                <a:latin typeface="Open Sauce"/>
                <a:ea typeface="Open Sauce"/>
                <a:cs typeface="Open Sauce"/>
                <a:sym typeface="Open Sauce"/>
              </a:rPr>
              <a:t>Samar Adel Mahmoud</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rgbClr val="011033">
                <a:alpha val="100000"/>
              </a:srgbClr>
            </a:gs>
            <a:gs pos="100000">
              <a:srgbClr val="143993">
                <a:alpha val="100000"/>
              </a:srgbClr>
            </a:gs>
          </a:gsLst>
          <a:lin ang="5400000"/>
        </a:gradFill>
        <a:effectLst/>
      </p:bgPr>
    </p:bg>
    <p:spTree>
      <p:nvGrpSpPr>
        <p:cNvPr id="1" name=""/>
        <p:cNvGrpSpPr/>
        <p:nvPr/>
      </p:nvGrpSpPr>
      <p:grpSpPr>
        <a:xfrm>
          <a:off x="0" y="0"/>
          <a:ext cx="0" cy="0"/>
          <a:chOff x="0" y="0"/>
          <a:chExt cx="0" cy="0"/>
        </a:xfrm>
      </p:grpSpPr>
      <p:sp>
        <p:nvSpPr>
          <p:cNvPr id="2" name="TextBox 2"/>
          <p:cNvSpPr txBox="1"/>
          <p:nvPr/>
        </p:nvSpPr>
        <p:spPr>
          <a:xfrm>
            <a:off x="898763" y="2400300"/>
            <a:ext cx="15687379" cy="4544899"/>
          </a:xfrm>
          <a:prstGeom prst="rect">
            <a:avLst/>
          </a:prstGeom>
        </p:spPr>
        <p:txBody>
          <a:bodyPr lIns="0" tIns="0" rIns="0" bIns="0" rtlCol="0" anchor="t">
            <a:spAutoFit/>
          </a:bodyPr>
          <a:lstStyle/>
          <a:p>
            <a:pPr marL="690881" lvl="1" indent="-345440" algn="l">
              <a:lnSpc>
                <a:spcPts val="4480"/>
              </a:lnSpc>
              <a:spcBef>
                <a:spcPct val="0"/>
              </a:spcBef>
              <a:buFont typeface="Arial"/>
              <a:buChar char="•"/>
            </a:pPr>
            <a:r>
              <a:rPr lang="en-US" sz="3200" dirty="0">
                <a:solidFill>
                  <a:srgbClr val="FFFFFF"/>
                </a:solidFill>
                <a:latin typeface="Montserrat"/>
                <a:ea typeface="Montserrat"/>
                <a:cs typeface="Montserrat"/>
                <a:sym typeface="Montserrat"/>
              </a:rPr>
              <a:t>Identify key test scenarios for automation.</a:t>
            </a:r>
          </a:p>
          <a:p>
            <a:pPr marL="690881" lvl="1" indent="-345440" algn="l">
              <a:lnSpc>
                <a:spcPts val="4480"/>
              </a:lnSpc>
              <a:spcBef>
                <a:spcPct val="0"/>
              </a:spcBef>
              <a:buFont typeface="Arial"/>
              <a:buChar char="•"/>
            </a:pPr>
            <a:r>
              <a:rPr lang="en-US" sz="3200" dirty="0">
                <a:solidFill>
                  <a:srgbClr val="FFFFFF"/>
                </a:solidFill>
                <a:latin typeface="Montserrat"/>
                <a:ea typeface="Montserrat"/>
                <a:cs typeface="Montserrat"/>
                <a:sym typeface="Montserrat"/>
              </a:rPr>
              <a:t>Cover end-to-end user journeys, not just isolated feature checks.</a:t>
            </a:r>
          </a:p>
          <a:p>
            <a:pPr marL="690881" lvl="1" indent="-345440" algn="l">
              <a:lnSpc>
                <a:spcPts val="4480"/>
              </a:lnSpc>
              <a:spcBef>
                <a:spcPct val="0"/>
              </a:spcBef>
              <a:buFont typeface="Arial"/>
              <a:buChar char="•"/>
            </a:pPr>
            <a:r>
              <a:rPr lang="en-US" sz="3200" dirty="0">
                <a:solidFill>
                  <a:srgbClr val="FFFFFF"/>
                </a:solidFill>
                <a:latin typeface="Montserrat"/>
                <a:ea typeface="Montserrat"/>
                <a:cs typeface="Montserrat"/>
                <a:sym typeface="Montserrat"/>
              </a:rPr>
              <a:t>Ensure comprehensive coverage of functional behaviors, including both positive workflows and negative scenarios.</a:t>
            </a:r>
          </a:p>
          <a:p>
            <a:pPr marL="690881" lvl="1" indent="-345440" algn="l">
              <a:lnSpc>
                <a:spcPts val="4480"/>
              </a:lnSpc>
              <a:spcBef>
                <a:spcPct val="0"/>
              </a:spcBef>
              <a:buFont typeface="Arial"/>
              <a:buChar char="•"/>
            </a:pPr>
            <a:r>
              <a:rPr lang="en-US" sz="3200" dirty="0">
                <a:solidFill>
                  <a:srgbClr val="FFFFFF"/>
                </a:solidFill>
                <a:latin typeface="Montserrat"/>
                <a:ea typeface="Montserrat"/>
                <a:cs typeface="Montserrat"/>
                <a:sym typeface="Montserrat"/>
              </a:rPr>
              <a:t>Define the scope and limitations of the automation project.</a:t>
            </a:r>
          </a:p>
          <a:p>
            <a:pPr marL="690881" lvl="1" indent="-345440" algn="l">
              <a:lnSpc>
                <a:spcPts val="4480"/>
              </a:lnSpc>
              <a:spcBef>
                <a:spcPct val="0"/>
              </a:spcBef>
              <a:buFont typeface="Arial"/>
              <a:buChar char="•"/>
            </a:pPr>
            <a:r>
              <a:rPr lang="en-US" sz="3200" dirty="0">
                <a:solidFill>
                  <a:srgbClr val="FFFFFF"/>
                </a:solidFill>
                <a:latin typeface="Montserrat"/>
                <a:ea typeface="Montserrat"/>
                <a:cs typeface="Montserrat"/>
                <a:sym typeface="Montserrat"/>
              </a:rPr>
              <a:t>Select tools, frameworks, and execution environments.</a:t>
            </a:r>
          </a:p>
          <a:p>
            <a:pPr marL="690881" lvl="1" indent="-345440" algn="l">
              <a:lnSpc>
                <a:spcPts val="4480"/>
              </a:lnSpc>
              <a:spcBef>
                <a:spcPct val="0"/>
              </a:spcBef>
              <a:buFont typeface="Arial"/>
              <a:buChar char="•"/>
            </a:pPr>
            <a:r>
              <a:rPr lang="en-US" sz="3200" dirty="0">
                <a:solidFill>
                  <a:srgbClr val="FFFFFF"/>
                </a:solidFill>
                <a:latin typeface="Montserrat"/>
                <a:ea typeface="Montserrat"/>
                <a:cs typeface="Montserrat"/>
                <a:sym typeface="Montserrat"/>
              </a:rPr>
              <a:t>Deliver a maintainable automation framework with clear reporting.</a:t>
            </a:r>
          </a:p>
          <a:p>
            <a:pPr algn="l">
              <a:lnSpc>
                <a:spcPts val="4181"/>
              </a:lnSpc>
              <a:spcBef>
                <a:spcPct val="0"/>
              </a:spcBef>
            </a:pPr>
            <a:endParaRPr lang="en-US" sz="3200" dirty="0">
              <a:solidFill>
                <a:srgbClr val="FFFFFF"/>
              </a:solidFill>
              <a:latin typeface="Montserrat"/>
              <a:ea typeface="Montserrat"/>
              <a:cs typeface="Montserrat"/>
              <a:sym typeface="Montserrat"/>
            </a:endParaRPr>
          </a:p>
        </p:txBody>
      </p:sp>
      <p:sp>
        <p:nvSpPr>
          <p:cNvPr id="3" name="TextBox 3"/>
          <p:cNvSpPr txBox="1"/>
          <p:nvPr/>
        </p:nvSpPr>
        <p:spPr>
          <a:xfrm>
            <a:off x="790510" y="1150826"/>
            <a:ext cx="6829490" cy="914802"/>
          </a:xfrm>
          <a:prstGeom prst="rect">
            <a:avLst/>
          </a:prstGeom>
        </p:spPr>
        <p:txBody>
          <a:bodyPr wrap="square" lIns="0" tIns="0" rIns="0" bIns="0" rtlCol="0" anchor="t">
            <a:spAutoFit/>
          </a:bodyPr>
          <a:lstStyle/>
          <a:p>
            <a:pPr>
              <a:lnSpc>
                <a:spcPts val="7699"/>
              </a:lnSpc>
              <a:spcBef>
                <a:spcPct val="0"/>
              </a:spcBef>
            </a:pPr>
            <a:r>
              <a:rPr lang="en-US" sz="5499" dirty="0">
                <a:solidFill>
                  <a:srgbClr val="FFFFFF"/>
                </a:solidFill>
                <a:latin typeface="Montserrat"/>
                <a:ea typeface="Montserrat"/>
                <a:cs typeface="Montserrat"/>
                <a:sym typeface="Montserrat"/>
              </a:rPr>
              <a:t>Project objectives</a:t>
            </a:r>
          </a:p>
        </p:txBody>
      </p:sp>
      <p:sp>
        <p:nvSpPr>
          <p:cNvPr id="4" name="TextBox 4"/>
          <p:cNvSpPr txBox="1"/>
          <p:nvPr/>
        </p:nvSpPr>
        <p:spPr>
          <a:xfrm>
            <a:off x="8553187" y="9800083"/>
            <a:ext cx="378532" cy="291465"/>
          </a:xfrm>
          <a:prstGeom prst="rect">
            <a:avLst/>
          </a:prstGeom>
        </p:spPr>
        <p:txBody>
          <a:bodyPr lIns="0" tIns="0" rIns="0" bIns="0" rtlCol="0" anchor="t">
            <a:spAutoFit/>
          </a:bodyPr>
          <a:lstStyle/>
          <a:p>
            <a:pPr algn="ctr">
              <a:lnSpc>
                <a:spcPts val="2339"/>
              </a:lnSpc>
            </a:pPr>
            <a:r>
              <a:rPr lang="en-US" sz="1799" b="1" dirty="0">
                <a:solidFill>
                  <a:srgbClr val="FFFFFF"/>
                </a:solidFill>
                <a:latin typeface="Open Sauce Bold"/>
                <a:ea typeface="Open Sauce Bold"/>
                <a:cs typeface="Open Sauce Bold"/>
                <a:sym typeface="Open Sauce Bold"/>
              </a:rPr>
              <a:t>9</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rgbClr val="011033">
                <a:alpha val="100000"/>
              </a:srgbClr>
            </a:gs>
            <a:gs pos="100000">
              <a:srgbClr val="143993">
                <a:alpha val="100000"/>
              </a:srgbClr>
            </a:gs>
          </a:gsLst>
          <a:lin ang="5400000"/>
        </a:gradFill>
        <a:effectLst/>
      </p:bgPr>
    </p:bg>
    <p:spTree>
      <p:nvGrpSpPr>
        <p:cNvPr id="1" name=""/>
        <p:cNvGrpSpPr/>
        <p:nvPr/>
      </p:nvGrpSpPr>
      <p:grpSpPr>
        <a:xfrm>
          <a:off x="0" y="0"/>
          <a:ext cx="0" cy="0"/>
          <a:chOff x="0" y="0"/>
          <a:chExt cx="0" cy="0"/>
        </a:xfrm>
      </p:grpSpPr>
      <p:sp>
        <p:nvSpPr>
          <p:cNvPr id="2" name="TextBox 2"/>
          <p:cNvSpPr txBox="1"/>
          <p:nvPr/>
        </p:nvSpPr>
        <p:spPr>
          <a:xfrm>
            <a:off x="1028700" y="2403679"/>
            <a:ext cx="15150108" cy="6289222"/>
          </a:xfrm>
          <a:prstGeom prst="rect">
            <a:avLst/>
          </a:prstGeom>
        </p:spPr>
        <p:txBody>
          <a:bodyPr lIns="0" tIns="0" rIns="0" bIns="0" rtlCol="0" anchor="t">
            <a:spAutoFit/>
          </a:bodyPr>
          <a:lstStyle/>
          <a:p>
            <a:pPr algn="l">
              <a:lnSpc>
                <a:spcPts val="5880"/>
              </a:lnSpc>
              <a:spcBef>
                <a:spcPct val="0"/>
              </a:spcBef>
            </a:pPr>
            <a:r>
              <a:rPr lang="en-US" sz="4200" dirty="0">
                <a:solidFill>
                  <a:srgbClr val="FFFFFF"/>
                </a:solidFill>
                <a:latin typeface="Montserrat"/>
                <a:ea typeface="Montserrat"/>
                <a:cs typeface="Montserrat"/>
                <a:sym typeface="Montserrat"/>
              </a:rPr>
              <a:t>Functional Requirements</a:t>
            </a:r>
          </a:p>
          <a:p>
            <a:pPr algn="l">
              <a:lnSpc>
                <a:spcPts val="4200"/>
              </a:lnSpc>
              <a:spcBef>
                <a:spcPct val="0"/>
              </a:spcBef>
            </a:pPr>
            <a:r>
              <a:rPr lang="en-US" sz="3000" b="1" dirty="0">
                <a:solidFill>
                  <a:srgbClr val="FFFFFF"/>
                </a:solidFill>
                <a:latin typeface="Montserrat Bold"/>
                <a:ea typeface="Montserrat Bold"/>
                <a:cs typeface="Montserrat Bold"/>
                <a:sym typeface="Montserrat Bold"/>
              </a:rPr>
              <a:t>Core E-Commerce Workflows</a:t>
            </a:r>
          </a:p>
          <a:p>
            <a:pPr marL="539749" lvl="1" indent="-269875" algn="l">
              <a:lnSpc>
                <a:spcPts val="3499"/>
              </a:lnSpc>
              <a:spcBef>
                <a:spcPct val="0"/>
              </a:spcBef>
              <a:buFont typeface="Arial"/>
              <a:buChar char="•"/>
            </a:pPr>
            <a:r>
              <a:rPr lang="en-US" sz="2499" dirty="0">
                <a:solidFill>
                  <a:srgbClr val="FFFFFF"/>
                </a:solidFill>
                <a:latin typeface="Montserrat"/>
                <a:ea typeface="Montserrat"/>
                <a:cs typeface="Montserrat"/>
                <a:sym typeface="Montserrat"/>
              </a:rPr>
              <a:t>Product categories browsing, searching, and sorting</a:t>
            </a:r>
          </a:p>
          <a:p>
            <a:pPr marL="539749" lvl="1" indent="-269875" algn="l">
              <a:lnSpc>
                <a:spcPts val="3499"/>
              </a:lnSpc>
              <a:spcBef>
                <a:spcPct val="0"/>
              </a:spcBef>
              <a:buFont typeface="Arial"/>
              <a:buChar char="•"/>
            </a:pPr>
            <a:r>
              <a:rPr lang="en-US" sz="2499" dirty="0">
                <a:solidFill>
                  <a:srgbClr val="FFFFFF"/>
                </a:solidFill>
                <a:latin typeface="Montserrat"/>
                <a:ea typeface="Montserrat"/>
                <a:cs typeface="Montserrat"/>
                <a:sym typeface="Montserrat"/>
              </a:rPr>
              <a:t>Product detail views</a:t>
            </a:r>
          </a:p>
          <a:p>
            <a:pPr marL="539749" lvl="1" indent="-269875" algn="l">
              <a:lnSpc>
                <a:spcPts val="3499"/>
              </a:lnSpc>
              <a:spcBef>
                <a:spcPct val="0"/>
              </a:spcBef>
              <a:buFont typeface="Arial"/>
              <a:buChar char="•"/>
            </a:pPr>
            <a:r>
              <a:rPr lang="en-US" sz="2499" dirty="0">
                <a:solidFill>
                  <a:srgbClr val="FFFFFF"/>
                </a:solidFill>
                <a:latin typeface="Montserrat"/>
                <a:ea typeface="Montserrat"/>
                <a:cs typeface="Montserrat"/>
                <a:sym typeface="Montserrat"/>
              </a:rPr>
              <a:t>Add to cart, remove, and update items</a:t>
            </a:r>
          </a:p>
          <a:p>
            <a:pPr marL="539749" lvl="1" indent="-269875" algn="l">
              <a:lnSpc>
                <a:spcPts val="3499"/>
              </a:lnSpc>
              <a:spcBef>
                <a:spcPct val="0"/>
              </a:spcBef>
              <a:buFont typeface="Arial"/>
              <a:buChar char="•"/>
            </a:pPr>
            <a:r>
              <a:rPr lang="en-US" sz="2499" dirty="0">
                <a:solidFill>
                  <a:srgbClr val="FFFFFF"/>
                </a:solidFill>
                <a:latin typeface="Montserrat"/>
                <a:ea typeface="Montserrat"/>
                <a:cs typeface="Montserrat"/>
                <a:sym typeface="Montserrat"/>
              </a:rPr>
              <a:t>Checkout process (guest users, registered users, and new user registration during checkout)</a:t>
            </a:r>
          </a:p>
          <a:p>
            <a:pPr marL="539749" lvl="1" indent="-269875" algn="l">
              <a:lnSpc>
                <a:spcPts val="3499"/>
              </a:lnSpc>
              <a:spcBef>
                <a:spcPct val="0"/>
              </a:spcBef>
              <a:buFont typeface="Arial"/>
              <a:buChar char="•"/>
            </a:pPr>
            <a:r>
              <a:rPr lang="en-US" sz="2499" dirty="0">
                <a:solidFill>
                  <a:srgbClr val="FFFFFF"/>
                </a:solidFill>
                <a:latin typeface="Montserrat"/>
                <a:ea typeface="Montserrat"/>
                <a:cs typeface="Montserrat"/>
                <a:sym typeface="Montserrat"/>
              </a:rPr>
              <a:t>Payment flow (demo mode)</a:t>
            </a:r>
          </a:p>
          <a:p>
            <a:pPr marL="539749" lvl="1" indent="-269875" algn="l">
              <a:lnSpc>
                <a:spcPts val="3499"/>
              </a:lnSpc>
              <a:spcBef>
                <a:spcPct val="0"/>
              </a:spcBef>
              <a:buFont typeface="Arial"/>
              <a:buChar char="•"/>
            </a:pPr>
            <a:r>
              <a:rPr lang="en-US" sz="2499" dirty="0">
                <a:solidFill>
                  <a:srgbClr val="FFFFFF"/>
                </a:solidFill>
                <a:latin typeface="Montserrat"/>
                <a:ea typeface="Montserrat"/>
                <a:cs typeface="Montserrat"/>
                <a:sym typeface="Montserrat"/>
              </a:rPr>
              <a:t>Wishlist management</a:t>
            </a:r>
          </a:p>
          <a:p>
            <a:pPr algn="l">
              <a:lnSpc>
                <a:spcPts val="4200"/>
              </a:lnSpc>
              <a:spcBef>
                <a:spcPct val="0"/>
              </a:spcBef>
            </a:pPr>
            <a:r>
              <a:rPr lang="en-US" sz="3000" b="1" dirty="0">
                <a:solidFill>
                  <a:srgbClr val="FFFFFF"/>
                </a:solidFill>
                <a:latin typeface="Montserrat Bold"/>
                <a:ea typeface="Montserrat Bold"/>
                <a:cs typeface="Montserrat Bold"/>
                <a:sym typeface="Montserrat Bold"/>
              </a:rPr>
              <a:t>User Account Features</a:t>
            </a:r>
          </a:p>
          <a:p>
            <a:pPr marL="539749" lvl="1" indent="-269875" algn="l">
              <a:lnSpc>
                <a:spcPts val="3499"/>
              </a:lnSpc>
              <a:spcBef>
                <a:spcPct val="0"/>
              </a:spcBef>
              <a:buFont typeface="Arial"/>
              <a:buChar char="•"/>
            </a:pPr>
            <a:r>
              <a:rPr lang="en-US" sz="2499" dirty="0">
                <a:solidFill>
                  <a:srgbClr val="FFFFFF"/>
                </a:solidFill>
                <a:latin typeface="Montserrat"/>
                <a:ea typeface="Montserrat"/>
                <a:cs typeface="Montserrat"/>
                <a:sym typeface="Montserrat"/>
              </a:rPr>
              <a:t>User registration and login</a:t>
            </a:r>
          </a:p>
          <a:p>
            <a:pPr marL="539749" lvl="1" indent="-269875" algn="l">
              <a:lnSpc>
                <a:spcPts val="3499"/>
              </a:lnSpc>
              <a:spcBef>
                <a:spcPct val="0"/>
              </a:spcBef>
              <a:buFont typeface="Arial"/>
              <a:buChar char="•"/>
            </a:pPr>
            <a:r>
              <a:rPr lang="en-US" sz="2499" dirty="0">
                <a:solidFill>
                  <a:srgbClr val="FFFFFF"/>
                </a:solidFill>
                <a:latin typeface="Montserrat"/>
                <a:ea typeface="Montserrat"/>
                <a:cs typeface="Montserrat"/>
                <a:sym typeface="Montserrat"/>
              </a:rPr>
              <a:t>Password recovery</a:t>
            </a:r>
          </a:p>
          <a:p>
            <a:pPr algn="l">
              <a:lnSpc>
                <a:spcPts val="3499"/>
              </a:lnSpc>
              <a:spcBef>
                <a:spcPct val="0"/>
              </a:spcBef>
            </a:pPr>
            <a:endParaRPr lang="en-US" sz="2499" dirty="0">
              <a:solidFill>
                <a:srgbClr val="FFFFFF"/>
              </a:solidFill>
              <a:latin typeface="Montserrat"/>
              <a:ea typeface="Montserrat"/>
              <a:cs typeface="Montserrat"/>
              <a:sym typeface="Montserrat"/>
            </a:endParaRPr>
          </a:p>
        </p:txBody>
      </p:sp>
      <p:sp>
        <p:nvSpPr>
          <p:cNvPr id="3" name="TextBox 3"/>
          <p:cNvSpPr txBox="1"/>
          <p:nvPr/>
        </p:nvSpPr>
        <p:spPr>
          <a:xfrm>
            <a:off x="790510" y="1150826"/>
            <a:ext cx="6600890" cy="997966"/>
          </a:xfrm>
          <a:prstGeom prst="rect">
            <a:avLst/>
          </a:prstGeom>
        </p:spPr>
        <p:txBody>
          <a:bodyPr wrap="square" lIns="0" tIns="0" rIns="0" bIns="0" rtlCol="0" anchor="t">
            <a:spAutoFit/>
          </a:bodyPr>
          <a:lstStyle/>
          <a:p>
            <a:pPr algn="l">
              <a:lnSpc>
                <a:spcPts val="8399"/>
              </a:lnSpc>
              <a:spcBef>
                <a:spcPct val="0"/>
              </a:spcBef>
            </a:pPr>
            <a:r>
              <a:rPr lang="en-US" sz="5999" dirty="0">
                <a:solidFill>
                  <a:srgbClr val="FFFFFF"/>
                </a:solidFill>
                <a:latin typeface="Montserrat"/>
                <a:ea typeface="Montserrat"/>
                <a:cs typeface="Montserrat"/>
                <a:sym typeface="Montserrat"/>
              </a:rPr>
              <a:t>Requirements</a:t>
            </a:r>
          </a:p>
        </p:txBody>
      </p:sp>
      <p:sp>
        <p:nvSpPr>
          <p:cNvPr id="5" name="TextBox 4">
            <a:extLst>
              <a:ext uri="{FF2B5EF4-FFF2-40B4-BE49-F238E27FC236}">
                <a16:creationId xmlns:a16="http://schemas.microsoft.com/office/drawing/2014/main" id="{CE68B132-3CB7-DC9B-0940-102E3B5AD554}"/>
              </a:ext>
            </a:extLst>
          </p:cNvPr>
          <p:cNvSpPr txBox="1"/>
          <p:nvPr/>
        </p:nvSpPr>
        <p:spPr>
          <a:xfrm>
            <a:off x="8553187" y="9800083"/>
            <a:ext cx="378532" cy="274306"/>
          </a:xfrm>
          <a:prstGeom prst="rect">
            <a:avLst/>
          </a:prstGeom>
        </p:spPr>
        <p:txBody>
          <a:bodyPr lIns="0" tIns="0" rIns="0" bIns="0" rtlCol="0" anchor="t">
            <a:spAutoFit/>
          </a:bodyPr>
          <a:lstStyle/>
          <a:p>
            <a:pPr algn="ctr">
              <a:lnSpc>
                <a:spcPts val="2339"/>
              </a:lnSpc>
            </a:pPr>
            <a:r>
              <a:rPr lang="en-US" sz="1799" b="1" dirty="0">
                <a:solidFill>
                  <a:srgbClr val="FFFFFF"/>
                </a:solidFill>
                <a:latin typeface="Open Sauce Bold"/>
                <a:ea typeface="Open Sauce Bold"/>
                <a:cs typeface="Open Sauce Bold"/>
                <a:sym typeface="Open Sauce Bold"/>
              </a:rPr>
              <a:t>14</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rgbClr val="011033">
                <a:alpha val="100000"/>
              </a:srgbClr>
            </a:gs>
            <a:gs pos="100000">
              <a:srgbClr val="143993">
                <a:alpha val="100000"/>
              </a:srgbClr>
            </a:gs>
          </a:gsLst>
          <a:lin ang="5400000"/>
        </a:gradFill>
        <a:effectLst/>
      </p:bgPr>
    </p:bg>
    <p:spTree>
      <p:nvGrpSpPr>
        <p:cNvPr id="1" name=""/>
        <p:cNvGrpSpPr/>
        <p:nvPr/>
      </p:nvGrpSpPr>
      <p:grpSpPr>
        <a:xfrm>
          <a:off x="0" y="0"/>
          <a:ext cx="0" cy="0"/>
          <a:chOff x="0" y="0"/>
          <a:chExt cx="0" cy="0"/>
        </a:xfrm>
      </p:grpSpPr>
      <p:sp>
        <p:nvSpPr>
          <p:cNvPr id="2" name="TextBox 2"/>
          <p:cNvSpPr txBox="1"/>
          <p:nvPr/>
        </p:nvSpPr>
        <p:spPr>
          <a:xfrm>
            <a:off x="533400" y="826528"/>
            <a:ext cx="6858000" cy="497893"/>
          </a:xfrm>
          <a:prstGeom prst="rect">
            <a:avLst/>
          </a:prstGeom>
        </p:spPr>
        <p:txBody>
          <a:bodyPr wrap="square" lIns="0" tIns="0" rIns="0" bIns="0" rtlCol="0" anchor="t">
            <a:spAutoFit/>
          </a:bodyPr>
          <a:lstStyle/>
          <a:p>
            <a:pPr algn="ctr">
              <a:lnSpc>
                <a:spcPts val="3177"/>
              </a:lnSpc>
              <a:spcBef>
                <a:spcPct val="0"/>
              </a:spcBef>
            </a:pPr>
            <a:r>
              <a:rPr lang="en-US" sz="6000" dirty="0">
                <a:solidFill>
                  <a:srgbClr val="FFFFFF"/>
                </a:solidFill>
                <a:latin typeface="Montserrat"/>
                <a:ea typeface="Montserrat"/>
                <a:cs typeface="Montserrat"/>
                <a:sym typeface="Montserrat"/>
              </a:rPr>
              <a:t>Project overview</a:t>
            </a:r>
          </a:p>
        </p:txBody>
      </p:sp>
      <p:sp>
        <p:nvSpPr>
          <p:cNvPr id="3" name="TextBox 3"/>
          <p:cNvSpPr txBox="1"/>
          <p:nvPr/>
        </p:nvSpPr>
        <p:spPr>
          <a:xfrm>
            <a:off x="8553187" y="9800083"/>
            <a:ext cx="378532" cy="291465"/>
          </a:xfrm>
          <a:prstGeom prst="rect">
            <a:avLst/>
          </a:prstGeom>
        </p:spPr>
        <p:txBody>
          <a:bodyPr lIns="0" tIns="0" rIns="0" bIns="0" rtlCol="0" anchor="t">
            <a:spAutoFit/>
          </a:bodyPr>
          <a:lstStyle/>
          <a:p>
            <a:pPr algn="ctr">
              <a:lnSpc>
                <a:spcPts val="2339"/>
              </a:lnSpc>
            </a:pPr>
            <a:r>
              <a:rPr lang="en-US" sz="1799" b="1">
                <a:solidFill>
                  <a:srgbClr val="FFFFFF"/>
                </a:solidFill>
                <a:latin typeface="Open Sauce Bold"/>
                <a:ea typeface="Open Sauce Bold"/>
                <a:cs typeface="Open Sauce Bold"/>
                <a:sym typeface="Open Sauce Bold"/>
              </a:rPr>
              <a:t>10</a:t>
            </a:r>
          </a:p>
        </p:txBody>
      </p:sp>
      <p:pic>
        <p:nvPicPr>
          <p:cNvPr id="5" name="Picture 4" descr="A person sitting in a yoga pose on a beach&#10;&#10;AI-generated content may be incorrect.">
            <a:extLst>
              <a:ext uri="{FF2B5EF4-FFF2-40B4-BE49-F238E27FC236}">
                <a16:creationId xmlns:a16="http://schemas.microsoft.com/office/drawing/2014/main" id="{F6B2D808-18A4-0E46-024C-0A1EF1873A2E}"/>
              </a:ext>
            </a:extLst>
          </p:cNvPr>
          <p:cNvPicPr>
            <a:picLocks noChangeAspect="1"/>
          </p:cNvPicPr>
          <p:nvPr/>
        </p:nvPicPr>
        <p:blipFill>
          <a:blip r:embed="rId2" cstate="email">
            <a:extLst>
              <a:ext uri="{28A0092B-C50C-407E-A947-70E740481C1C}">
                <a14:useLocalDpi xmlns:a14="http://schemas.microsoft.com/office/drawing/2010/main"/>
              </a:ext>
            </a:extLst>
          </a:blip>
          <a:srcRect b="4176"/>
          <a:stretch>
            <a:fillRect/>
          </a:stretch>
        </p:blipFill>
        <p:spPr>
          <a:xfrm>
            <a:off x="318666" y="1905000"/>
            <a:ext cx="10210800" cy="6476999"/>
          </a:xfrm>
          <a:prstGeom prst="rect">
            <a:avLst/>
          </a:prstGeom>
        </p:spPr>
      </p:pic>
      <p:pic>
        <p:nvPicPr>
          <p:cNvPr id="7" name="Picture 6" descr="A computer screen shot of a login page&#10;&#10;AI-generated content may be incorrect.">
            <a:extLst>
              <a:ext uri="{FF2B5EF4-FFF2-40B4-BE49-F238E27FC236}">
                <a16:creationId xmlns:a16="http://schemas.microsoft.com/office/drawing/2014/main" id="{9656D34A-662F-C0FC-59D8-D990293FB115}"/>
              </a:ext>
            </a:extLst>
          </p:cNvPr>
          <p:cNvPicPr>
            <a:picLocks noChangeAspect="1"/>
          </p:cNvPicPr>
          <p:nvPr/>
        </p:nvPicPr>
        <p:blipFill>
          <a:blip r:embed="rId3" cstate="email">
            <a:extLst>
              <a:ext uri="{28A0092B-C50C-407E-A947-70E740481C1C}">
                <a14:useLocalDpi xmlns:a14="http://schemas.microsoft.com/office/drawing/2010/main"/>
              </a:ext>
            </a:extLst>
          </a:blip>
          <a:srcRect r="31746" b="31746"/>
          <a:stretch>
            <a:fillRect/>
          </a:stretch>
        </p:blipFill>
        <p:spPr>
          <a:xfrm>
            <a:off x="9829800" y="4763201"/>
            <a:ext cx="8305800" cy="5057776"/>
          </a:xfrm>
          <a:prstGeom prst="rect">
            <a:avLst/>
          </a:prstGeom>
        </p:spPr>
      </p:pic>
      <p:sp>
        <p:nvSpPr>
          <p:cNvPr id="8" name="TextBox 2">
            <a:extLst>
              <a:ext uri="{FF2B5EF4-FFF2-40B4-BE49-F238E27FC236}">
                <a16:creationId xmlns:a16="http://schemas.microsoft.com/office/drawing/2014/main" id="{A64AED33-3C89-9605-E333-95BA34DFC276}"/>
              </a:ext>
            </a:extLst>
          </p:cNvPr>
          <p:cNvSpPr txBox="1"/>
          <p:nvPr/>
        </p:nvSpPr>
        <p:spPr>
          <a:xfrm>
            <a:off x="-152400" y="1494631"/>
            <a:ext cx="4267200" cy="410369"/>
          </a:xfrm>
          <a:prstGeom prst="rect">
            <a:avLst/>
          </a:prstGeom>
        </p:spPr>
        <p:txBody>
          <a:bodyPr wrap="square" lIns="0" tIns="0" rIns="0" bIns="0" rtlCol="0" anchor="t">
            <a:spAutoFit/>
          </a:bodyPr>
          <a:lstStyle/>
          <a:p>
            <a:pPr algn="ctr">
              <a:lnSpc>
                <a:spcPts val="3177"/>
              </a:lnSpc>
              <a:spcBef>
                <a:spcPct val="0"/>
              </a:spcBef>
            </a:pPr>
            <a:r>
              <a:rPr lang="en-US" sz="3200" dirty="0">
                <a:solidFill>
                  <a:srgbClr val="FFFFFF"/>
                </a:solidFill>
                <a:latin typeface="Montserrat"/>
                <a:ea typeface="Montserrat"/>
                <a:cs typeface="Montserrat"/>
                <a:sym typeface="Montserrat"/>
              </a:rPr>
              <a:t>Home page</a:t>
            </a:r>
          </a:p>
        </p:txBody>
      </p:sp>
      <p:sp>
        <p:nvSpPr>
          <p:cNvPr id="9" name="TextBox 2">
            <a:extLst>
              <a:ext uri="{FF2B5EF4-FFF2-40B4-BE49-F238E27FC236}">
                <a16:creationId xmlns:a16="http://schemas.microsoft.com/office/drawing/2014/main" id="{0B9274F8-AD14-98C3-BB7E-66FCB57073FC}"/>
              </a:ext>
            </a:extLst>
          </p:cNvPr>
          <p:cNvSpPr txBox="1"/>
          <p:nvPr/>
        </p:nvSpPr>
        <p:spPr>
          <a:xfrm>
            <a:off x="14991582" y="4161630"/>
            <a:ext cx="2895600" cy="410369"/>
          </a:xfrm>
          <a:prstGeom prst="rect">
            <a:avLst/>
          </a:prstGeom>
        </p:spPr>
        <p:txBody>
          <a:bodyPr wrap="square" lIns="0" tIns="0" rIns="0" bIns="0" rtlCol="0" anchor="t">
            <a:spAutoFit/>
          </a:bodyPr>
          <a:lstStyle/>
          <a:p>
            <a:pPr algn="ctr">
              <a:lnSpc>
                <a:spcPts val="3177"/>
              </a:lnSpc>
              <a:spcBef>
                <a:spcPct val="0"/>
              </a:spcBef>
            </a:pPr>
            <a:r>
              <a:rPr lang="en-US" sz="3200" dirty="0">
                <a:solidFill>
                  <a:srgbClr val="FFFFFF"/>
                </a:solidFill>
                <a:latin typeface="Montserrat"/>
                <a:ea typeface="Montserrat"/>
                <a:cs typeface="Montserrat"/>
                <a:sym typeface="Montserrat"/>
              </a:rPr>
              <a:t>login page</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rgbClr val="011033">
                <a:alpha val="100000"/>
              </a:srgbClr>
            </a:gs>
            <a:gs pos="100000">
              <a:srgbClr val="143993">
                <a:alpha val="100000"/>
              </a:srgbClr>
            </a:gs>
          </a:gsLst>
          <a:lin ang="5400000"/>
        </a:gradFill>
        <a:effectLst/>
      </p:bgPr>
    </p:bg>
    <p:spTree>
      <p:nvGrpSpPr>
        <p:cNvPr id="1" name=""/>
        <p:cNvGrpSpPr/>
        <p:nvPr/>
      </p:nvGrpSpPr>
      <p:grpSpPr>
        <a:xfrm>
          <a:off x="0" y="0"/>
          <a:ext cx="0" cy="0"/>
          <a:chOff x="0" y="0"/>
          <a:chExt cx="0" cy="0"/>
        </a:xfrm>
      </p:grpSpPr>
      <p:sp>
        <p:nvSpPr>
          <p:cNvPr id="2" name="TextBox 2"/>
          <p:cNvSpPr txBox="1"/>
          <p:nvPr/>
        </p:nvSpPr>
        <p:spPr>
          <a:xfrm>
            <a:off x="229640" y="647700"/>
            <a:ext cx="5561559" cy="410369"/>
          </a:xfrm>
          <a:prstGeom prst="rect">
            <a:avLst/>
          </a:prstGeom>
        </p:spPr>
        <p:txBody>
          <a:bodyPr wrap="square" lIns="0" tIns="0" rIns="0" bIns="0" rtlCol="0" anchor="t">
            <a:spAutoFit/>
          </a:bodyPr>
          <a:lstStyle/>
          <a:p>
            <a:pPr algn="ctr">
              <a:lnSpc>
                <a:spcPts val="3177"/>
              </a:lnSpc>
              <a:spcBef>
                <a:spcPct val="0"/>
              </a:spcBef>
            </a:pPr>
            <a:r>
              <a:rPr lang="en-US" sz="3200" dirty="0">
                <a:solidFill>
                  <a:srgbClr val="FFFFFF"/>
                </a:solidFill>
                <a:latin typeface="Montserrat"/>
                <a:ea typeface="Montserrat"/>
                <a:cs typeface="Montserrat"/>
                <a:sym typeface="Montserrat"/>
              </a:rPr>
              <a:t>Create an account page</a:t>
            </a:r>
          </a:p>
        </p:txBody>
      </p:sp>
      <p:sp>
        <p:nvSpPr>
          <p:cNvPr id="3" name="TextBox 3"/>
          <p:cNvSpPr txBox="1"/>
          <p:nvPr/>
        </p:nvSpPr>
        <p:spPr>
          <a:xfrm>
            <a:off x="8553187" y="9800083"/>
            <a:ext cx="378532" cy="291465"/>
          </a:xfrm>
          <a:prstGeom prst="rect">
            <a:avLst/>
          </a:prstGeom>
        </p:spPr>
        <p:txBody>
          <a:bodyPr lIns="0" tIns="0" rIns="0" bIns="0" rtlCol="0" anchor="t">
            <a:spAutoFit/>
          </a:bodyPr>
          <a:lstStyle/>
          <a:p>
            <a:pPr algn="ctr">
              <a:lnSpc>
                <a:spcPts val="2339"/>
              </a:lnSpc>
            </a:pPr>
            <a:r>
              <a:rPr lang="en-US" sz="1799" b="1" dirty="0">
                <a:solidFill>
                  <a:srgbClr val="FFFFFF"/>
                </a:solidFill>
                <a:latin typeface="Open Sauce Bold"/>
                <a:ea typeface="Open Sauce Bold"/>
                <a:cs typeface="Open Sauce Bold"/>
                <a:sym typeface="Open Sauce Bold"/>
              </a:rPr>
              <a:t>11</a:t>
            </a:r>
          </a:p>
        </p:txBody>
      </p:sp>
      <p:pic>
        <p:nvPicPr>
          <p:cNvPr id="5" name="Picture 4" descr="A screenshot of a computer&#10;&#10;AI-generated content may be incorrect.">
            <a:extLst>
              <a:ext uri="{FF2B5EF4-FFF2-40B4-BE49-F238E27FC236}">
                <a16:creationId xmlns:a16="http://schemas.microsoft.com/office/drawing/2014/main" id="{2185C856-F480-B340-B3F4-D64B97D87025}"/>
              </a:ext>
            </a:extLst>
          </p:cNvPr>
          <p:cNvPicPr>
            <a:picLocks noChangeAspect="1"/>
          </p:cNvPicPr>
          <p:nvPr/>
        </p:nvPicPr>
        <p:blipFill>
          <a:blip r:embed="rId2" cstate="email">
            <a:extLst>
              <a:ext uri="{28A0092B-C50C-407E-A947-70E740481C1C}">
                <a14:useLocalDpi xmlns:a14="http://schemas.microsoft.com/office/drawing/2010/main"/>
              </a:ext>
            </a:extLst>
          </a:blip>
          <a:srcRect r="15000" b="6295"/>
          <a:stretch>
            <a:fillRect/>
          </a:stretch>
        </p:blipFill>
        <p:spPr>
          <a:xfrm>
            <a:off x="242887" y="1181099"/>
            <a:ext cx="7986713" cy="4952545"/>
          </a:xfrm>
          <a:prstGeom prst="rect">
            <a:avLst/>
          </a:prstGeom>
        </p:spPr>
      </p:pic>
      <p:pic>
        <p:nvPicPr>
          <p:cNvPr id="7" name="Picture 6" descr="A screenshot of a computer&#10;&#10;AI-generated content may be incorrect.">
            <a:extLst>
              <a:ext uri="{FF2B5EF4-FFF2-40B4-BE49-F238E27FC236}">
                <a16:creationId xmlns:a16="http://schemas.microsoft.com/office/drawing/2014/main" id="{656C37BB-7030-8D03-0CF7-417F9247CD86}"/>
              </a:ext>
            </a:extLst>
          </p:cNvPr>
          <p:cNvPicPr>
            <a:picLocks noChangeAspect="1"/>
          </p:cNvPicPr>
          <p:nvPr/>
        </p:nvPicPr>
        <p:blipFill>
          <a:blip r:embed="rId3" cstate="email">
            <a:extLst>
              <a:ext uri="{28A0092B-C50C-407E-A947-70E740481C1C}">
                <a14:useLocalDpi xmlns:a14="http://schemas.microsoft.com/office/drawing/2010/main"/>
              </a:ext>
            </a:extLst>
          </a:blip>
          <a:srcRect b="19630"/>
          <a:stretch>
            <a:fillRect/>
          </a:stretch>
        </p:blipFill>
        <p:spPr>
          <a:xfrm>
            <a:off x="6234113" y="4229100"/>
            <a:ext cx="11811000" cy="5339556"/>
          </a:xfrm>
          <a:prstGeom prst="rect">
            <a:avLst/>
          </a:prstGeom>
        </p:spPr>
      </p:pic>
      <p:sp>
        <p:nvSpPr>
          <p:cNvPr id="8" name="TextBox 2">
            <a:extLst>
              <a:ext uri="{FF2B5EF4-FFF2-40B4-BE49-F238E27FC236}">
                <a16:creationId xmlns:a16="http://schemas.microsoft.com/office/drawing/2014/main" id="{D9611BBA-6017-34C2-18F4-6FC3D6DEA4F0}"/>
              </a:ext>
            </a:extLst>
          </p:cNvPr>
          <p:cNvSpPr txBox="1"/>
          <p:nvPr/>
        </p:nvSpPr>
        <p:spPr>
          <a:xfrm>
            <a:off x="11353800" y="3657371"/>
            <a:ext cx="4044702" cy="410369"/>
          </a:xfrm>
          <a:prstGeom prst="rect">
            <a:avLst/>
          </a:prstGeom>
        </p:spPr>
        <p:txBody>
          <a:bodyPr wrap="square" lIns="0" tIns="0" rIns="0" bIns="0" rtlCol="0" anchor="t">
            <a:spAutoFit/>
          </a:bodyPr>
          <a:lstStyle/>
          <a:p>
            <a:pPr algn="ctr">
              <a:lnSpc>
                <a:spcPts val="3177"/>
              </a:lnSpc>
              <a:spcBef>
                <a:spcPct val="0"/>
              </a:spcBef>
            </a:pPr>
            <a:r>
              <a:rPr lang="en-US" sz="3200" dirty="0">
                <a:solidFill>
                  <a:srgbClr val="FFFFFF"/>
                </a:solidFill>
                <a:latin typeface="Montserrat"/>
                <a:ea typeface="Montserrat"/>
                <a:cs typeface="Montserrat"/>
                <a:sym typeface="Montserrat"/>
              </a:rPr>
              <a:t>Cart page</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0">
              <a:srgbClr val="011033">
                <a:alpha val="100000"/>
              </a:srgbClr>
            </a:gs>
            <a:gs pos="100000">
              <a:srgbClr val="143993">
                <a:alpha val="100000"/>
              </a:srgbClr>
            </a:gs>
          </a:gsLst>
          <a:lin ang="5400000" scaled="0"/>
        </a:gradFill>
        <a:effectLst/>
      </p:bgPr>
    </p:bg>
    <p:spTree>
      <p:nvGrpSpPr>
        <p:cNvPr id="1" name=""/>
        <p:cNvGrpSpPr/>
        <p:nvPr/>
      </p:nvGrpSpPr>
      <p:grpSpPr>
        <a:xfrm>
          <a:off x="0" y="0"/>
          <a:ext cx="0" cy="0"/>
          <a:chOff x="0" y="0"/>
          <a:chExt cx="0" cy="0"/>
        </a:xfrm>
      </p:grpSpPr>
      <p:pic>
        <p:nvPicPr>
          <p:cNvPr id="3" name="Picture 2" descr="A screenshot of a computer&#10;&#10;AI-generated content may be incorrect.">
            <a:extLst>
              <a:ext uri="{FF2B5EF4-FFF2-40B4-BE49-F238E27FC236}">
                <a16:creationId xmlns:a16="http://schemas.microsoft.com/office/drawing/2014/main" id="{704C8551-8D60-AC9B-62A7-2A26D8B77479}"/>
              </a:ext>
            </a:extLst>
          </p:cNvPr>
          <p:cNvPicPr>
            <a:picLocks noChangeAspect="1"/>
          </p:cNvPicPr>
          <p:nvPr/>
        </p:nvPicPr>
        <p:blipFill>
          <a:blip r:embed="rId2" cstate="email">
            <a:extLst>
              <a:ext uri="{28A0092B-C50C-407E-A947-70E740481C1C}">
                <a14:useLocalDpi xmlns:a14="http://schemas.microsoft.com/office/drawing/2010/main"/>
              </a:ext>
            </a:extLst>
          </a:blip>
          <a:srcRect b="5339"/>
          <a:stretch>
            <a:fillRect/>
          </a:stretch>
        </p:blipFill>
        <p:spPr>
          <a:xfrm>
            <a:off x="0" y="952501"/>
            <a:ext cx="11734800" cy="6248400"/>
          </a:xfrm>
          <a:prstGeom prst="rect">
            <a:avLst/>
          </a:prstGeom>
        </p:spPr>
      </p:pic>
      <p:pic>
        <p:nvPicPr>
          <p:cNvPr id="5" name="Picture 4" descr="A screenshot of a computer&#10;&#10;AI-generated content may be incorrect.">
            <a:extLst>
              <a:ext uri="{FF2B5EF4-FFF2-40B4-BE49-F238E27FC236}">
                <a16:creationId xmlns:a16="http://schemas.microsoft.com/office/drawing/2014/main" id="{B9B2DEC6-5F89-A36E-6508-74D0618E7B99}"/>
              </a:ext>
            </a:extLst>
          </p:cNvPr>
          <p:cNvPicPr>
            <a:picLocks noChangeAspect="1"/>
          </p:cNvPicPr>
          <p:nvPr/>
        </p:nvPicPr>
        <p:blipFill>
          <a:blip r:embed="rId3" cstate="email">
            <a:extLst>
              <a:ext uri="{28A0092B-C50C-407E-A947-70E740481C1C}">
                <a14:useLocalDpi xmlns:a14="http://schemas.microsoft.com/office/drawing/2010/main"/>
              </a:ext>
            </a:extLst>
          </a:blip>
          <a:srcRect b="9592"/>
          <a:stretch>
            <a:fillRect/>
          </a:stretch>
        </p:blipFill>
        <p:spPr>
          <a:xfrm>
            <a:off x="7696200" y="4329112"/>
            <a:ext cx="10591800" cy="5386388"/>
          </a:xfrm>
          <a:prstGeom prst="rect">
            <a:avLst/>
          </a:prstGeom>
        </p:spPr>
      </p:pic>
      <p:sp>
        <p:nvSpPr>
          <p:cNvPr id="6" name="TextBox 2">
            <a:extLst>
              <a:ext uri="{FF2B5EF4-FFF2-40B4-BE49-F238E27FC236}">
                <a16:creationId xmlns:a16="http://schemas.microsoft.com/office/drawing/2014/main" id="{2E0D3016-FD2E-1215-F03B-32BF3858608E}"/>
              </a:ext>
            </a:extLst>
          </p:cNvPr>
          <p:cNvSpPr txBox="1"/>
          <p:nvPr/>
        </p:nvSpPr>
        <p:spPr>
          <a:xfrm>
            <a:off x="152400" y="542132"/>
            <a:ext cx="4044702" cy="410369"/>
          </a:xfrm>
          <a:prstGeom prst="rect">
            <a:avLst/>
          </a:prstGeom>
        </p:spPr>
        <p:txBody>
          <a:bodyPr wrap="square" lIns="0" tIns="0" rIns="0" bIns="0" rtlCol="0" anchor="t">
            <a:spAutoFit/>
          </a:bodyPr>
          <a:lstStyle/>
          <a:p>
            <a:pPr algn="ctr">
              <a:lnSpc>
                <a:spcPts val="3177"/>
              </a:lnSpc>
              <a:spcBef>
                <a:spcPct val="0"/>
              </a:spcBef>
            </a:pPr>
            <a:r>
              <a:rPr lang="en-US" sz="3200" dirty="0">
                <a:solidFill>
                  <a:srgbClr val="FFFFFF"/>
                </a:solidFill>
                <a:latin typeface="Montserrat"/>
                <a:ea typeface="Montserrat"/>
                <a:cs typeface="Montserrat"/>
                <a:sym typeface="Montserrat"/>
              </a:rPr>
              <a:t>Shipping page</a:t>
            </a:r>
          </a:p>
        </p:txBody>
      </p:sp>
      <p:sp>
        <p:nvSpPr>
          <p:cNvPr id="7" name="TextBox 2">
            <a:extLst>
              <a:ext uri="{FF2B5EF4-FFF2-40B4-BE49-F238E27FC236}">
                <a16:creationId xmlns:a16="http://schemas.microsoft.com/office/drawing/2014/main" id="{A300EC3A-ED8F-595C-A5DF-8531A29BDEAE}"/>
              </a:ext>
            </a:extLst>
          </p:cNvPr>
          <p:cNvSpPr txBox="1"/>
          <p:nvPr/>
        </p:nvSpPr>
        <p:spPr>
          <a:xfrm>
            <a:off x="13716000" y="3695700"/>
            <a:ext cx="4044702" cy="410369"/>
          </a:xfrm>
          <a:prstGeom prst="rect">
            <a:avLst/>
          </a:prstGeom>
        </p:spPr>
        <p:txBody>
          <a:bodyPr wrap="square" lIns="0" tIns="0" rIns="0" bIns="0" rtlCol="0" anchor="t">
            <a:spAutoFit/>
          </a:bodyPr>
          <a:lstStyle/>
          <a:p>
            <a:pPr algn="ctr">
              <a:lnSpc>
                <a:spcPts val="3177"/>
              </a:lnSpc>
              <a:spcBef>
                <a:spcPct val="0"/>
              </a:spcBef>
            </a:pPr>
            <a:r>
              <a:rPr lang="en-US" sz="3200" dirty="0">
                <a:solidFill>
                  <a:srgbClr val="FFFFFF"/>
                </a:solidFill>
                <a:latin typeface="Montserrat"/>
                <a:ea typeface="Montserrat"/>
                <a:cs typeface="Montserrat"/>
                <a:sym typeface="Montserrat"/>
              </a:rPr>
              <a:t>Payment page</a:t>
            </a:r>
          </a:p>
        </p:txBody>
      </p:sp>
      <p:sp>
        <p:nvSpPr>
          <p:cNvPr id="11" name="TextBox 4">
            <a:extLst>
              <a:ext uri="{FF2B5EF4-FFF2-40B4-BE49-F238E27FC236}">
                <a16:creationId xmlns:a16="http://schemas.microsoft.com/office/drawing/2014/main" id="{7C0FBB9C-854B-7CEA-3240-E252F8385318}"/>
              </a:ext>
            </a:extLst>
          </p:cNvPr>
          <p:cNvSpPr txBox="1"/>
          <p:nvPr/>
        </p:nvSpPr>
        <p:spPr>
          <a:xfrm>
            <a:off x="8553187" y="9800083"/>
            <a:ext cx="378532" cy="274306"/>
          </a:xfrm>
          <a:prstGeom prst="rect">
            <a:avLst/>
          </a:prstGeom>
        </p:spPr>
        <p:txBody>
          <a:bodyPr lIns="0" tIns="0" rIns="0" bIns="0" rtlCol="0" anchor="t">
            <a:spAutoFit/>
          </a:bodyPr>
          <a:lstStyle/>
          <a:p>
            <a:pPr algn="ctr">
              <a:lnSpc>
                <a:spcPts val="2339"/>
              </a:lnSpc>
            </a:pPr>
            <a:r>
              <a:rPr lang="en-US" sz="1799" b="1" dirty="0">
                <a:solidFill>
                  <a:srgbClr val="FFFFFF"/>
                </a:solidFill>
                <a:latin typeface="Open Sauce Bold"/>
                <a:ea typeface="Open Sauce Bold"/>
                <a:cs typeface="Open Sauce Bold"/>
                <a:sym typeface="Open Sauce Bold"/>
              </a:rPr>
              <a:t>12</a:t>
            </a:r>
          </a:p>
        </p:txBody>
      </p:sp>
    </p:spTree>
    <p:extLst>
      <p:ext uri="{BB962C8B-B14F-4D97-AF65-F5344CB8AC3E}">
        <p14:creationId xmlns:p14="http://schemas.microsoft.com/office/powerpoint/2010/main" val="36866236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0">
              <a:srgbClr val="011033">
                <a:alpha val="100000"/>
              </a:srgbClr>
            </a:gs>
            <a:gs pos="100000">
              <a:srgbClr val="143993">
                <a:alpha val="100000"/>
              </a:srgbClr>
            </a:gs>
          </a:gsLst>
          <a:lin ang="5400000" scaled="0"/>
        </a:gradFill>
        <a:effectLst/>
      </p:bgPr>
    </p:bg>
    <p:spTree>
      <p:nvGrpSpPr>
        <p:cNvPr id="1" name="">
          <a:extLst>
            <a:ext uri="{FF2B5EF4-FFF2-40B4-BE49-F238E27FC236}">
              <a16:creationId xmlns:a16="http://schemas.microsoft.com/office/drawing/2014/main" id="{A8540A96-F72F-036F-F243-96DFEE8CC240}"/>
            </a:ext>
          </a:extLst>
        </p:cNvPr>
        <p:cNvGrpSpPr/>
        <p:nvPr/>
      </p:nvGrpSpPr>
      <p:grpSpPr>
        <a:xfrm>
          <a:off x="0" y="0"/>
          <a:ext cx="0" cy="0"/>
          <a:chOff x="0" y="0"/>
          <a:chExt cx="0" cy="0"/>
        </a:xfrm>
      </p:grpSpPr>
      <p:sp>
        <p:nvSpPr>
          <p:cNvPr id="6" name="TextBox 2">
            <a:extLst>
              <a:ext uri="{FF2B5EF4-FFF2-40B4-BE49-F238E27FC236}">
                <a16:creationId xmlns:a16="http://schemas.microsoft.com/office/drawing/2014/main" id="{81C52D00-B5F5-E955-6F34-89B9BB46200B}"/>
              </a:ext>
            </a:extLst>
          </p:cNvPr>
          <p:cNvSpPr txBox="1"/>
          <p:nvPr/>
        </p:nvSpPr>
        <p:spPr>
          <a:xfrm>
            <a:off x="533400" y="495300"/>
            <a:ext cx="5181600" cy="410369"/>
          </a:xfrm>
          <a:prstGeom prst="rect">
            <a:avLst/>
          </a:prstGeom>
        </p:spPr>
        <p:txBody>
          <a:bodyPr wrap="square" lIns="0" tIns="0" rIns="0" bIns="0" rtlCol="0" anchor="t">
            <a:spAutoFit/>
          </a:bodyPr>
          <a:lstStyle/>
          <a:p>
            <a:pPr algn="ctr">
              <a:lnSpc>
                <a:spcPts val="3177"/>
              </a:lnSpc>
              <a:spcBef>
                <a:spcPct val="0"/>
              </a:spcBef>
            </a:pPr>
            <a:r>
              <a:rPr lang="en-US" sz="3200" dirty="0">
                <a:solidFill>
                  <a:srgbClr val="FFFFFF"/>
                </a:solidFill>
                <a:latin typeface="Montserrat"/>
                <a:ea typeface="Montserrat"/>
                <a:cs typeface="Montserrat"/>
                <a:sym typeface="Montserrat"/>
              </a:rPr>
              <a:t>Order confirmation page</a:t>
            </a:r>
          </a:p>
        </p:txBody>
      </p:sp>
      <p:pic>
        <p:nvPicPr>
          <p:cNvPr id="4" name="Picture 3" descr="A screenshot of a computer&#10;&#10;AI-generated content may be incorrect.">
            <a:extLst>
              <a:ext uri="{FF2B5EF4-FFF2-40B4-BE49-F238E27FC236}">
                <a16:creationId xmlns:a16="http://schemas.microsoft.com/office/drawing/2014/main" id="{106DDD55-70A7-BE97-65EA-87D6C70AD8B5}"/>
              </a:ext>
            </a:extLst>
          </p:cNvPr>
          <p:cNvPicPr>
            <a:picLocks noChangeAspect="1"/>
          </p:cNvPicPr>
          <p:nvPr/>
        </p:nvPicPr>
        <p:blipFill>
          <a:blip r:embed="rId2" cstate="email">
            <a:extLst>
              <a:ext uri="{28A0092B-C50C-407E-A947-70E740481C1C}">
                <a14:useLocalDpi xmlns:a14="http://schemas.microsoft.com/office/drawing/2010/main"/>
              </a:ext>
            </a:extLst>
          </a:blip>
          <a:srcRect r="22134" b="4773"/>
          <a:stretch>
            <a:fillRect/>
          </a:stretch>
        </p:blipFill>
        <p:spPr>
          <a:xfrm>
            <a:off x="49162" y="1104900"/>
            <a:ext cx="10144431" cy="6978549"/>
          </a:xfrm>
          <a:prstGeom prst="rect">
            <a:avLst/>
          </a:prstGeom>
        </p:spPr>
      </p:pic>
      <p:pic>
        <p:nvPicPr>
          <p:cNvPr id="9" name="Picture 8" descr="A screenshot of a computer&#10;&#10;AI-generated content may be incorrect.">
            <a:extLst>
              <a:ext uri="{FF2B5EF4-FFF2-40B4-BE49-F238E27FC236}">
                <a16:creationId xmlns:a16="http://schemas.microsoft.com/office/drawing/2014/main" id="{37A781E3-F42E-0DF4-AB1D-EF6A85747E58}"/>
              </a:ext>
            </a:extLst>
          </p:cNvPr>
          <p:cNvPicPr>
            <a:picLocks noChangeAspect="1"/>
          </p:cNvPicPr>
          <p:nvPr/>
        </p:nvPicPr>
        <p:blipFill>
          <a:blip r:embed="rId3" cstate="email">
            <a:extLst>
              <a:ext uri="{28A0092B-C50C-407E-A947-70E740481C1C}">
                <a14:useLocalDpi xmlns:a14="http://schemas.microsoft.com/office/drawing/2010/main"/>
              </a:ext>
            </a:extLst>
          </a:blip>
          <a:srcRect b="5468"/>
          <a:stretch>
            <a:fillRect/>
          </a:stretch>
        </p:blipFill>
        <p:spPr>
          <a:xfrm>
            <a:off x="7948168" y="4152900"/>
            <a:ext cx="10317709" cy="5486401"/>
          </a:xfrm>
          <a:prstGeom prst="rect">
            <a:avLst/>
          </a:prstGeom>
        </p:spPr>
      </p:pic>
      <p:sp>
        <p:nvSpPr>
          <p:cNvPr id="10" name="TextBox 2">
            <a:extLst>
              <a:ext uri="{FF2B5EF4-FFF2-40B4-BE49-F238E27FC236}">
                <a16:creationId xmlns:a16="http://schemas.microsoft.com/office/drawing/2014/main" id="{76CD80F9-7157-EA44-1028-05205E342669}"/>
              </a:ext>
            </a:extLst>
          </p:cNvPr>
          <p:cNvSpPr txBox="1"/>
          <p:nvPr/>
        </p:nvSpPr>
        <p:spPr>
          <a:xfrm>
            <a:off x="13792200" y="3619500"/>
            <a:ext cx="4044702" cy="410369"/>
          </a:xfrm>
          <a:prstGeom prst="rect">
            <a:avLst/>
          </a:prstGeom>
        </p:spPr>
        <p:txBody>
          <a:bodyPr wrap="square" lIns="0" tIns="0" rIns="0" bIns="0" rtlCol="0" anchor="t">
            <a:spAutoFit/>
          </a:bodyPr>
          <a:lstStyle/>
          <a:p>
            <a:pPr algn="ctr">
              <a:lnSpc>
                <a:spcPts val="3177"/>
              </a:lnSpc>
              <a:spcBef>
                <a:spcPct val="0"/>
              </a:spcBef>
            </a:pPr>
            <a:r>
              <a:rPr lang="en-US" sz="3200" dirty="0">
                <a:solidFill>
                  <a:srgbClr val="FFFFFF"/>
                </a:solidFill>
                <a:latin typeface="Montserrat"/>
                <a:ea typeface="Montserrat"/>
                <a:cs typeface="Montserrat"/>
                <a:sym typeface="Montserrat"/>
              </a:rPr>
              <a:t>Wishlist page</a:t>
            </a:r>
          </a:p>
        </p:txBody>
      </p:sp>
      <p:sp>
        <p:nvSpPr>
          <p:cNvPr id="12" name="TextBox 4">
            <a:extLst>
              <a:ext uri="{FF2B5EF4-FFF2-40B4-BE49-F238E27FC236}">
                <a16:creationId xmlns:a16="http://schemas.microsoft.com/office/drawing/2014/main" id="{1B9096E6-7E19-C987-6FFC-FF8A6BA0092A}"/>
              </a:ext>
            </a:extLst>
          </p:cNvPr>
          <p:cNvSpPr txBox="1"/>
          <p:nvPr/>
        </p:nvSpPr>
        <p:spPr>
          <a:xfrm>
            <a:off x="8553187" y="9800083"/>
            <a:ext cx="378532" cy="274306"/>
          </a:xfrm>
          <a:prstGeom prst="rect">
            <a:avLst/>
          </a:prstGeom>
        </p:spPr>
        <p:txBody>
          <a:bodyPr wrap="square" lIns="0" tIns="0" rIns="0" bIns="0" rtlCol="0" anchor="t">
            <a:spAutoFit/>
          </a:bodyPr>
          <a:lstStyle/>
          <a:p>
            <a:pPr algn="ctr">
              <a:lnSpc>
                <a:spcPts val="2339"/>
              </a:lnSpc>
            </a:pPr>
            <a:r>
              <a:rPr lang="en-US" sz="1799" b="1" dirty="0">
                <a:solidFill>
                  <a:srgbClr val="FFFFFF"/>
                </a:solidFill>
                <a:latin typeface="Open Sauce Bold"/>
                <a:ea typeface="Open Sauce Bold"/>
                <a:cs typeface="Open Sauce Bold"/>
                <a:sym typeface="Open Sauce Bold"/>
              </a:rPr>
              <a:t>13</a:t>
            </a:r>
          </a:p>
        </p:txBody>
      </p:sp>
    </p:spTree>
    <p:extLst>
      <p:ext uri="{BB962C8B-B14F-4D97-AF65-F5344CB8AC3E}">
        <p14:creationId xmlns:p14="http://schemas.microsoft.com/office/powerpoint/2010/main" val="36747918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rotWithShape="1">
          <a:gsLst>
            <a:gs pos="0">
              <a:srgbClr val="011033">
                <a:alpha val="100000"/>
              </a:srgbClr>
            </a:gs>
            <a:gs pos="100000">
              <a:srgbClr val="143993">
                <a:alpha val="100000"/>
              </a:srgbClr>
            </a:gs>
          </a:gsLst>
          <a:lin ang="5400000"/>
        </a:gradFill>
        <a:effectLst/>
      </p:bgPr>
    </p:bg>
    <p:spTree>
      <p:nvGrpSpPr>
        <p:cNvPr id="1" name=""/>
        <p:cNvGrpSpPr/>
        <p:nvPr/>
      </p:nvGrpSpPr>
      <p:grpSpPr>
        <a:xfrm>
          <a:off x="0" y="0"/>
          <a:ext cx="0" cy="0"/>
          <a:chOff x="0" y="0"/>
          <a:chExt cx="0" cy="0"/>
        </a:xfrm>
      </p:grpSpPr>
      <p:sp>
        <p:nvSpPr>
          <p:cNvPr id="2" name="TextBox 2"/>
          <p:cNvSpPr txBox="1"/>
          <p:nvPr/>
        </p:nvSpPr>
        <p:spPr>
          <a:xfrm>
            <a:off x="5761248" y="4592320"/>
            <a:ext cx="6765503" cy="1160780"/>
          </a:xfrm>
          <a:prstGeom prst="rect">
            <a:avLst/>
          </a:prstGeom>
        </p:spPr>
        <p:txBody>
          <a:bodyPr wrap="square" lIns="0" tIns="0" rIns="0" bIns="0" rtlCol="0" anchor="t">
            <a:spAutoFit/>
          </a:bodyPr>
          <a:lstStyle/>
          <a:p>
            <a:pPr algn="ctr">
              <a:lnSpc>
                <a:spcPts val="9520"/>
              </a:lnSpc>
              <a:spcBef>
                <a:spcPct val="0"/>
              </a:spcBef>
            </a:pPr>
            <a:r>
              <a:rPr lang="en-US" sz="6800" dirty="0">
                <a:solidFill>
                  <a:srgbClr val="FFFFFF"/>
                </a:solidFill>
                <a:latin typeface="Montserrat"/>
                <a:ea typeface="Montserrat"/>
                <a:cs typeface="Montserrat"/>
                <a:sym typeface="Montserrat"/>
              </a:rPr>
              <a:t>Test Planning</a:t>
            </a:r>
          </a:p>
        </p:txBody>
      </p:sp>
      <p:sp>
        <p:nvSpPr>
          <p:cNvPr id="4" name="TextBox 4">
            <a:extLst>
              <a:ext uri="{FF2B5EF4-FFF2-40B4-BE49-F238E27FC236}">
                <a16:creationId xmlns:a16="http://schemas.microsoft.com/office/drawing/2014/main" id="{028A742E-75A5-09D0-E897-14C4901990F4}"/>
              </a:ext>
            </a:extLst>
          </p:cNvPr>
          <p:cNvSpPr txBox="1"/>
          <p:nvPr/>
        </p:nvSpPr>
        <p:spPr>
          <a:xfrm>
            <a:off x="8553187" y="9800083"/>
            <a:ext cx="378532" cy="274306"/>
          </a:xfrm>
          <a:prstGeom prst="rect">
            <a:avLst/>
          </a:prstGeom>
        </p:spPr>
        <p:txBody>
          <a:bodyPr lIns="0" tIns="0" rIns="0" bIns="0" rtlCol="0" anchor="t">
            <a:spAutoFit/>
          </a:bodyPr>
          <a:lstStyle/>
          <a:p>
            <a:pPr algn="ctr">
              <a:lnSpc>
                <a:spcPts val="2339"/>
              </a:lnSpc>
            </a:pPr>
            <a:r>
              <a:rPr lang="en-US" sz="1799" b="1" dirty="0">
                <a:solidFill>
                  <a:srgbClr val="FFFFFF"/>
                </a:solidFill>
                <a:latin typeface="Open Sauce Bold"/>
                <a:ea typeface="Open Sauce Bold"/>
                <a:cs typeface="Open Sauce Bold"/>
                <a:sym typeface="Open Sauce Bold"/>
              </a:rPr>
              <a:t>15</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rotWithShape="1">
          <a:gsLst>
            <a:gs pos="0">
              <a:srgbClr val="011033">
                <a:alpha val="100000"/>
              </a:srgbClr>
            </a:gs>
            <a:gs pos="100000">
              <a:srgbClr val="143993">
                <a:alpha val="100000"/>
              </a:srgbClr>
            </a:gs>
          </a:gsLst>
          <a:lin ang="5400000"/>
        </a:gradFill>
        <a:effectLst/>
      </p:bgPr>
    </p:bg>
    <p:spTree>
      <p:nvGrpSpPr>
        <p:cNvPr id="1" name=""/>
        <p:cNvGrpSpPr/>
        <p:nvPr/>
      </p:nvGrpSpPr>
      <p:grpSpPr>
        <a:xfrm>
          <a:off x="0" y="0"/>
          <a:ext cx="0" cy="0"/>
          <a:chOff x="0" y="0"/>
          <a:chExt cx="0" cy="0"/>
        </a:xfrm>
      </p:grpSpPr>
      <p:sp>
        <p:nvSpPr>
          <p:cNvPr id="2" name="TextBox 2"/>
          <p:cNvSpPr txBox="1"/>
          <p:nvPr/>
        </p:nvSpPr>
        <p:spPr>
          <a:xfrm>
            <a:off x="472373" y="2201824"/>
            <a:ext cx="7429288" cy="4880247"/>
          </a:xfrm>
          <a:prstGeom prst="rect">
            <a:avLst/>
          </a:prstGeom>
        </p:spPr>
        <p:txBody>
          <a:bodyPr lIns="0" tIns="0" rIns="0" bIns="0" rtlCol="0" anchor="t">
            <a:spAutoFit/>
          </a:bodyPr>
          <a:lstStyle/>
          <a:p>
            <a:pPr marL="747643" lvl="1" indent="-373822" algn="just">
              <a:lnSpc>
                <a:spcPts val="4848"/>
              </a:lnSpc>
              <a:buFont typeface="Arial"/>
              <a:buChar char="•"/>
            </a:pPr>
            <a:r>
              <a:rPr lang="en-US" sz="3462" dirty="0">
                <a:solidFill>
                  <a:srgbClr val="FFFFFF"/>
                </a:solidFill>
                <a:latin typeface="Montserrat"/>
                <a:ea typeface="Montserrat"/>
                <a:cs typeface="Montserrat"/>
                <a:sym typeface="Montserrat"/>
              </a:rPr>
              <a:t>Core Flows</a:t>
            </a:r>
          </a:p>
          <a:p>
            <a:pPr marL="747643" lvl="1" indent="-373822" algn="just">
              <a:lnSpc>
                <a:spcPts val="4848"/>
              </a:lnSpc>
              <a:buFont typeface="Arial"/>
              <a:buChar char="•"/>
            </a:pPr>
            <a:r>
              <a:rPr lang="en-US" sz="3462" dirty="0">
                <a:solidFill>
                  <a:srgbClr val="FFFFFF"/>
                </a:solidFill>
                <a:latin typeface="Montserrat"/>
                <a:ea typeface="Montserrat"/>
                <a:cs typeface="Montserrat"/>
                <a:sym typeface="Montserrat"/>
              </a:rPr>
              <a:t>Category navigation &amp; Sorting</a:t>
            </a:r>
          </a:p>
          <a:p>
            <a:pPr marL="747643" lvl="1" indent="-373822" algn="just">
              <a:lnSpc>
                <a:spcPts val="4848"/>
              </a:lnSpc>
              <a:buFont typeface="Arial"/>
              <a:buChar char="•"/>
            </a:pPr>
            <a:r>
              <a:rPr lang="en-US" sz="3462" dirty="0">
                <a:solidFill>
                  <a:srgbClr val="FFFFFF"/>
                </a:solidFill>
                <a:latin typeface="Montserrat"/>
                <a:ea typeface="Montserrat"/>
                <a:cs typeface="Montserrat"/>
                <a:sym typeface="Montserrat"/>
              </a:rPr>
              <a:t>Product search &amp; details</a:t>
            </a:r>
          </a:p>
          <a:p>
            <a:pPr marL="747643" lvl="1" indent="-373822" algn="just">
              <a:lnSpc>
                <a:spcPts val="4848"/>
              </a:lnSpc>
              <a:buFont typeface="Arial"/>
              <a:buChar char="•"/>
            </a:pPr>
            <a:r>
              <a:rPr lang="en-US" sz="3462" dirty="0">
                <a:solidFill>
                  <a:srgbClr val="FFFFFF"/>
                </a:solidFill>
                <a:latin typeface="Montserrat"/>
                <a:ea typeface="Montserrat"/>
                <a:cs typeface="Montserrat"/>
                <a:sym typeface="Montserrat"/>
              </a:rPr>
              <a:t>Add to cart</a:t>
            </a:r>
          </a:p>
          <a:p>
            <a:pPr marL="747643" lvl="1" indent="-373822" algn="just">
              <a:lnSpc>
                <a:spcPts val="4848"/>
              </a:lnSpc>
              <a:buFont typeface="Arial"/>
              <a:buChar char="•"/>
            </a:pPr>
            <a:r>
              <a:rPr lang="en-US" sz="3462" dirty="0">
                <a:solidFill>
                  <a:srgbClr val="FFFFFF"/>
                </a:solidFill>
                <a:latin typeface="Montserrat"/>
                <a:ea typeface="Montserrat"/>
                <a:cs typeface="Montserrat"/>
                <a:sym typeface="Montserrat"/>
              </a:rPr>
              <a:t>Wishlist</a:t>
            </a:r>
          </a:p>
          <a:p>
            <a:pPr marL="747643" lvl="1" indent="-373822" algn="just">
              <a:lnSpc>
                <a:spcPts val="4848"/>
              </a:lnSpc>
              <a:buFont typeface="Arial"/>
              <a:buChar char="•"/>
            </a:pPr>
            <a:r>
              <a:rPr lang="en-US" sz="3462" dirty="0">
                <a:solidFill>
                  <a:srgbClr val="FFFFFF"/>
                </a:solidFill>
                <a:latin typeface="Montserrat"/>
                <a:ea typeface="Montserrat"/>
                <a:cs typeface="Montserrat"/>
                <a:sym typeface="Montserrat"/>
              </a:rPr>
              <a:t>User account: signup/login</a:t>
            </a:r>
          </a:p>
          <a:p>
            <a:pPr marL="747643" lvl="1" indent="-373822" algn="just">
              <a:lnSpc>
                <a:spcPts val="4848"/>
              </a:lnSpc>
              <a:buFont typeface="Arial"/>
              <a:buChar char="•"/>
            </a:pPr>
            <a:r>
              <a:rPr lang="en-US" sz="3462" dirty="0">
                <a:solidFill>
                  <a:srgbClr val="FFFFFF"/>
                </a:solidFill>
                <a:latin typeface="Montserrat"/>
                <a:ea typeface="Montserrat"/>
                <a:cs typeface="Montserrat"/>
                <a:sym typeface="Montserrat"/>
              </a:rPr>
              <a:t>Checkout process </a:t>
            </a:r>
          </a:p>
          <a:p>
            <a:pPr marL="747643" lvl="1" indent="-373822" algn="just">
              <a:lnSpc>
                <a:spcPts val="4848"/>
              </a:lnSpc>
              <a:buFont typeface="Arial"/>
              <a:buChar char="•"/>
            </a:pPr>
            <a:r>
              <a:rPr lang="en-US" sz="3462" dirty="0">
                <a:solidFill>
                  <a:srgbClr val="FFFFFF"/>
                </a:solidFill>
                <a:latin typeface="Montserrat"/>
                <a:ea typeface="Montserrat"/>
                <a:cs typeface="Montserrat"/>
                <a:sym typeface="Montserrat"/>
              </a:rPr>
              <a:t>Cart discount &amp; Coupons</a:t>
            </a:r>
          </a:p>
        </p:txBody>
      </p:sp>
      <p:sp>
        <p:nvSpPr>
          <p:cNvPr id="3" name="TextBox 3"/>
          <p:cNvSpPr txBox="1"/>
          <p:nvPr/>
        </p:nvSpPr>
        <p:spPr>
          <a:xfrm>
            <a:off x="906193" y="923925"/>
            <a:ext cx="2827605" cy="936625"/>
          </a:xfrm>
          <a:prstGeom prst="rect">
            <a:avLst/>
          </a:prstGeom>
        </p:spPr>
        <p:txBody>
          <a:bodyPr wrap="square" lIns="0" tIns="0" rIns="0" bIns="0" rtlCol="0" anchor="t">
            <a:spAutoFit/>
          </a:bodyPr>
          <a:lstStyle/>
          <a:p>
            <a:pPr algn="ctr">
              <a:lnSpc>
                <a:spcPts val="7699"/>
              </a:lnSpc>
              <a:spcBef>
                <a:spcPct val="0"/>
              </a:spcBef>
            </a:pPr>
            <a:r>
              <a:rPr lang="en-US" sz="5499" dirty="0">
                <a:solidFill>
                  <a:srgbClr val="FFFFFF"/>
                </a:solidFill>
                <a:latin typeface="Montserrat"/>
                <a:ea typeface="Montserrat"/>
                <a:cs typeface="Montserrat"/>
                <a:sym typeface="Montserrat"/>
              </a:rPr>
              <a:t>Scope</a:t>
            </a:r>
          </a:p>
        </p:txBody>
      </p:sp>
      <p:sp>
        <p:nvSpPr>
          <p:cNvPr id="4" name="TextBox 4"/>
          <p:cNvSpPr txBox="1"/>
          <p:nvPr/>
        </p:nvSpPr>
        <p:spPr>
          <a:xfrm>
            <a:off x="9738266" y="922691"/>
            <a:ext cx="5196932" cy="936625"/>
          </a:xfrm>
          <a:prstGeom prst="rect">
            <a:avLst/>
          </a:prstGeom>
        </p:spPr>
        <p:txBody>
          <a:bodyPr wrap="square" lIns="0" tIns="0" rIns="0" bIns="0" rtlCol="0" anchor="t">
            <a:spAutoFit/>
          </a:bodyPr>
          <a:lstStyle/>
          <a:p>
            <a:pPr algn="ctr">
              <a:lnSpc>
                <a:spcPts val="7699"/>
              </a:lnSpc>
              <a:spcBef>
                <a:spcPct val="0"/>
              </a:spcBef>
            </a:pPr>
            <a:r>
              <a:rPr lang="en-US" sz="5499" dirty="0">
                <a:solidFill>
                  <a:srgbClr val="FFFFFF"/>
                </a:solidFill>
                <a:latin typeface="Montserrat"/>
                <a:ea typeface="Montserrat"/>
                <a:cs typeface="Montserrat"/>
                <a:sym typeface="Montserrat"/>
              </a:rPr>
              <a:t>Out of scope</a:t>
            </a:r>
          </a:p>
        </p:txBody>
      </p:sp>
      <p:sp>
        <p:nvSpPr>
          <p:cNvPr id="5" name="TextBox 5"/>
          <p:cNvSpPr txBox="1"/>
          <p:nvPr/>
        </p:nvSpPr>
        <p:spPr>
          <a:xfrm>
            <a:off x="9600493" y="2108474"/>
            <a:ext cx="6786679" cy="4351640"/>
          </a:xfrm>
          <a:prstGeom prst="rect">
            <a:avLst/>
          </a:prstGeom>
        </p:spPr>
        <p:txBody>
          <a:bodyPr lIns="0" tIns="0" rIns="0" bIns="0" rtlCol="0" anchor="t">
            <a:spAutoFit/>
          </a:bodyPr>
          <a:lstStyle/>
          <a:p>
            <a:pPr marL="750205" lvl="1" indent="-375103" algn="just">
              <a:lnSpc>
                <a:spcPts val="4864"/>
              </a:lnSpc>
              <a:buFont typeface="Arial"/>
              <a:buChar char="•"/>
            </a:pPr>
            <a:r>
              <a:rPr lang="en-US" sz="3474" dirty="0">
                <a:solidFill>
                  <a:srgbClr val="FFFFFF"/>
                </a:solidFill>
                <a:latin typeface="Montserrat"/>
                <a:ea typeface="Montserrat"/>
                <a:cs typeface="Montserrat"/>
                <a:sym typeface="Montserrat"/>
              </a:rPr>
              <a:t>Performance Testing</a:t>
            </a:r>
          </a:p>
          <a:p>
            <a:pPr marL="750205" lvl="1" indent="-375103" algn="just">
              <a:lnSpc>
                <a:spcPts val="4864"/>
              </a:lnSpc>
              <a:buFont typeface="Arial"/>
              <a:buChar char="•"/>
            </a:pPr>
            <a:r>
              <a:rPr lang="en-US" sz="3474" dirty="0">
                <a:solidFill>
                  <a:srgbClr val="FFFFFF"/>
                </a:solidFill>
                <a:latin typeface="Montserrat"/>
                <a:ea typeface="Montserrat"/>
                <a:cs typeface="Montserrat"/>
                <a:sym typeface="Montserrat"/>
              </a:rPr>
              <a:t>API Testing</a:t>
            </a:r>
          </a:p>
          <a:p>
            <a:pPr marL="750205" lvl="1" indent="-375103" algn="just">
              <a:lnSpc>
                <a:spcPts val="4864"/>
              </a:lnSpc>
              <a:buFont typeface="Arial"/>
              <a:buChar char="•"/>
            </a:pPr>
            <a:r>
              <a:rPr lang="en-US" sz="3474" dirty="0">
                <a:solidFill>
                  <a:srgbClr val="FFFFFF"/>
                </a:solidFill>
                <a:latin typeface="Montserrat"/>
                <a:ea typeface="Montserrat"/>
                <a:cs typeface="Montserrat"/>
                <a:sym typeface="Montserrat"/>
              </a:rPr>
              <a:t>Responsive Design: Mobile, tablet</a:t>
            </a:r>
          </a:p>
          <a:p>
            <a:pPr marL="750205" lvl="1" indent="-375103" algn="just">
              <a:lnSpc>
                <a:spcPts val="4864"/>
              </a:lnSpc>
              <a:buFont typeface="Arial"/>
              <a:buChar char="•"/>
            </a:pPr>
            <a:r>
              <a:rPr lang="en-US" sz="3474" dirty="0">
                <a:solidFill>
                  <a:srgbClr val="FFFFFF"/>
                </a:solidFill>
                <a:latin typeface="Montserrat"/>
                <a:ea typeface="Montserrat"/>
                <a:cs typeface="Montserrat"/>
                <a:sym typeface="Montserrat"/>
              </a:rPr>
              <a:t>Accessibility:keyboard navigation</a:t>
            </a:r>
          </a:p>
          <a:p>
            <a:pPr marL="750205" lvl="1" indent="-375103" algn="just">
              <a:lnSpc>
                <a:spcPts val="4864"/>
              </a:lnSpc>
              <a:buFont typeface="Arial"/>
              <a:buChar char="•"/>
            </a:pPr>
            <a:r>
              <a:rPr lang="en-US" sz="3474" dirty="0">
                <a:solidFill>
                  <a:srgbClr val="FFFFFF"/>
                </a:solidFill>
                <a:latin typeface="Montserrat"/>
                <a:ea typeface="Montserrat"/>
                <a:cs typeface="Montserrat"/>
                <a:sym typeface="Montserrat"/>
              </a:rPr>
              <a:t>Security</a:t>
            </a:r>
          </a:p>
        </p:txBody>
      </p:sp>
      <p:sp>
        <p:nvSpPr>
          <p:cNvPr id="6" name="AutoShape 6"/>
          <p:cNvSpPr/>
          <p:nvPr/>
        </p:nvSpPr>
        <p:spPr>
          <a:xfrm flipV="1">
            <a:off x="8751077" y="1859317"/>
            <a:ext cx="0" cy="6492240"/>
          </a:xfrm>
          <a:prstGeom prst="line">
            <a:avLst/>
          </a:prstGeom>
          <a:ln w="38100" cap="flat">
            <a:solidFill>
              <a:srgbClr val="FFFFFF"/>
            </a:solidFill>
            <a:prstDash val="solid"/>
            <a:headEnd type="none" w="sm" len="sm"/>
            <a:tailEnd type="none" w="sm" len="sm"/>
          </a:ln>
        </p:spPr>
        <p:txBody>
          <a:bodyPr/>
          <a:lstStyle/>
          <a:p>
            <a:endParaRPr lang="en-GB"/>
          </a:p>
        </p:txBody>
      </p:sp>
      <p:sp>
        <p:nvSpPr>
          <p:cNvPr id="8" name="TextBox 4">
            <a:extLst>
              <a:ext uri="{FF2B5EF4-FFF2-40B4-BE49-F238E27FC236}">
                <a16:creationId xmlns:a16="http://schemas.microsoft.com/office/drawing/2014/main" id="{3BAB17B9-B4EF-03D1-9606-4E73D9587A75}"/>
              </a:ext>
            </a:extLst>
          </p:cNvPr>
          <p:cNvSpPr txBox="1"/>
          <p:nvPr/>
        </p:nvSpPr>
        <p:spPr>
          <a:xfrm>
            <a:off x="8553187" y="9800083"/>
            <a:ext cx="378532" cy="274306"/>
          </a:xfrm>
          <a:prstGeom prst="rect">
            <a:avLst/>
          </a:prstGeom>
        </p:spPr>
        <p:txBody>
          <a:bodyPr lIns="0" tIns="0" rIns="0" bIns="0" rtlCol="0" anchor="t">
            <a:spAutoFit/>
          </a:bodyPr>
          <a:lstStyle/>
          <a:p>
            <a:pPr algn="ctr">
              <a:lnSpc>
                <a:spcPts val="2339"/>
              </a:lnSpc>
            </a:pPr>
            <a:r>
              <a:rPr lang="en-US" sz="1799" b="1" dirty="0">
                <a:solidFill>
                  <a:srgbClr val="FFFFFF"/>
                </a:solidFill>
                <a:latin typeface="Open Sauce Bold"/>
                <a:ea typeface="Open Sauce Bold"/>
                <a:cs typeface="Open Sauce Bold"/>
                <a:sym typeface="Open Sauce Bold"/>
              </a:rPr>
              <a:t>16</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rotWithShape="1">
          <a:gsLst>
            <a:gs pos="0">
              <a:srgbClr val="011033">
                <a:alpha val="100000"/>
              </a:srgbClr>
            </a:gs>
            <a:gs pos="100000">
              <a:srgbClr val="143993">
                <a:alpha val="100000"/>
              </a:srgbClr>
            </a:gs>
          </a:gsLst>
          <a:lin ang="5400000"/>
        </a:gradFill>
        <a:effectLst/>
      </p:bgPr>
    </p:bg>
    <p:spTree>
      <p:nvGrpSpPr>
        <p:cNvPr id="1" name=""/>
        <p:cNvGrpSpPr/>
        <p:nvPr/>
      </p:nvGrpSpPr>
      <p:grpSpPr>
        <a:xfrm>
          <a:off x="0" y="0"/>
          <a:ext cx="0" cy="0"/>
          <a:chOff x="0" y="0"/>
          <a:chExt cx="0" cy="0"/>
        </a:xfrm>
      </p:grpSpPr>
      <p:sp>
        <p:nvSpPr>
          <p:cNvPr id="2" name="TextBox 2"/>
          <p:cNvSpPr txBox="1"/>
          <p:nvPr/>
        </p:nvSpPr>
        <p:spPr>
          <a:xfrm>
            <a:off x="789070" y="1054215"/>
            <a:ext cx="10412330" cy="1164934"/>
          </a:xfrm>
          <a:prstGeom prst="rect">
            <a:avLst/>
          </a:prstGeom>
        </p:spPr>
        <p:txBody>
          <a:bodyPr wrap="square" lIns="0" tIns="0" rIns="0" bIns="0" rtlCol="0" anchor="t">
            <a:spAutoFit/>
          </a:bodyPr>
          <a:lstStyle/>
          <a:p>
            <a:pPr algn="ctr">
              <a:lnSpc>
                <a:spcPts val="9825"/>
              </a:lnSpc>
              <a:spcBef>
                <a:spcPct val="0"/>
              </a:spcBef>
            </a:pPr>
            <a:r>
              <a:rPr lang="en-US" sz="7017" dirty="0">
                <a:solidFill>
                  <a:srgbClr val="FFFFFF"/>
                </a:solidFill>
                <a:latin typeface="Montserrat"/>
                <a:ea typeface="Montserrat"/>
                <a:cs typeface="Montserrat"/>
                <a:sym typeface="Montserrat"/>
              </a:rPr>
              <a:t>Tools &amp; Frameworks</a:t>
            </a:r>
          </a:p>
        </p:txBody>
      </p:sp>
      <p:sp>
        <p:nvSpPr>
          <p:cNvPr id="3" name="TextBox 3"/>
          <p:cNvSpPr txBox="1"/>
          <p:nvPr/>
        </p:nvSpPr>
        <p:spPr>
          <a:xfrm>
            <a:off x="816140" y="2476500"/>
            <a:ext cx="16709860" cy="5063437"/>
          </a:xfrm>
          <a:prstGeom prst="rect">
            <a:avLst/>
          </a:prstGeom>
        </p:spPr>
        <p:txBody>
          <a:bodyPr lIns="0" tIns="0" rIns="0" bIns="0" rtlCol="0" anchor="t">
            <a:spAutoFit/>
          </a:bodyPr>
          <a:lstStyle/>
          <a:p>
            <a:pPr marL="881561" lvl="1" indent="-440781" algn="l">
              <a:lnSpc>
                <a:spcPts val="5716"/>
              </a:lnSpc>
              <a:buFont typeface="Arial"/>
              <a:buChar char="•"/>
            </a:pPr>
            <a:r>
              <a:rPr lang="en-US" sz="4083" dirty="0">
                <a:solidFill>
                  <a:srgbClr val="FFFFFF"/>
                </a:solidFill>
                <a:latin typeface="Montserrat"/>
                <a:ea typeface="Montserrat"/>
                <a:cs typeface="Montserrat"/>
                <a:sym typeface="Montserrat"/>
              </a:rPr>
              <a:t>IDE: IntelliJ IDEA</a:t>
            </a:r>
          </a:p>
          <a:p>
            <a:pPr marL="881561" lvl="1" indent="-440781" algn="l">
              <a:lnSpc>
                <a:spcPts val="5716"/>
              </a:lnSpc>
              <a:buFont typeface="Arial"/>
              <a:buChar char="•"/>
            </a:pPr>
            <a:r>
              <a:rPr lang="en-US" sz="4083" dirty="0">
                <a:solidFill>
                  <a:srgbClr val="FFFFFF"/>
                </a:solidFill>
                <a:latin typeface="Montserrat"/>
                <a:ea typeface="Montserrat"/>
                <a:cs typeface="Montserrat"/>
                <a:sym typeface="Montserrat"/>
              </a:rPr>
              <a:t>Automation Framework: Selenium WebDriver + TestNG</a:t>
            </a:r>
          </a:p>
          <a:p>
            <a:pPr marL="881561" lvl="1" indent="-440781" algn="l">
              <a:lnSpc>
                <a:spcPts val="5716"/>
              </a:lnSpc>
              <a:buFont typeface="Arial"/>
              <a:buChar char="•"/>
            </a:pPr>
            <a:r>
              <a:rPr lang="en-US" sz="4083" dirty="0">
                <a:solidFill>
                  <a:srgbClr val="FFFFFF"/>
                </a:solidFill>
                <a:latin typeface="Montserrat"/>
                <a:ea typeface="Montserrat"/>
                <a:cs typeface="Montserrat"/>
                <a:sym typeface="Montserrat"/>
              </a:rPr>
              <a:t>Design Pattern: Page Object Model (POM)</a:t>
            </a:r>
          </a:p>
          <a:p>
            <a:pPr marL="881561" lvl="1" indent="-440781" algn="l">
              <a:lnSpc>
                <a:spcPts val="5716"/>
              </a:lnSpc>
              <a:buFont typeface="Arial"/>
              <a:buChar char="•"/>
            </a:pPr>
            <a:r>
              <a:rPr lang="en-US" sz="4083" dirty="0">
                <a:solidFill>
                  <a:srgbClr val="FFFFFF"/>
                </a:solidFill>
                <a:latin typeface="Montserrat"/>
                <a:ea typeface="Montserrat"/>
                <a:cs typeface="Montserrat"/>
                <a:sym typeface="Montserrat"/>
              </a:rPr>
              <a:t>Data-Driven Source: JSON test data</a:t>
            </a:r>
          </a:p>
          <a:p>
            <a:pPr marL="881561" lvl="1" indent="-440781" algn="l">
              <a:lnSpc>
                <a:spcPts val="5716"/>
              </a:lnSpc>
              <a:buFont typeface="Arial"/>
              <a:buChar char="•"/>
            </a:pPr>
            <a:r>
              <a:rPr lang="en-US" sz="4083" dirty="0">
                <a:solidFill>
                  <a:srgbClr val="FFFFFF"/>
                </a:solidFill>
                <a:latin typeface="Montserrat"/>
                <a:ea typeface="Montserrat"/>
                <a:cs typeface="Montserrat"/>
                <a:sym typeface="Montserrat"/>
              </a:rPr>
              <a:t>Browser: Brave (Chromium-based)</a:t>
            </a:r>
          </a:p>
          <a:p>
            <a:pPr marL="881561" lvl="1" indent="-440781" algn="l">
              <a:lnSpc>
                <a:spcPts val="5716"/>
              </a:lnSpc>
              <a:buFont typeface="Arial"/>
              <a:buChar char="•"/>
            </a:pPr>
            <a:r>
              <a:rPr lang="en-US" sz="4083" dirty="0">
                <a:solidFill>
                  <a:srgbClr val="FFFFFF"/>
                </a:solidFill>
                <a:latin typeface="Montserrat"/>
                <a:ea typeface="Montserrat"/>
                <a:cs typeface="Montserrat"/>
                <a:sym typeface="Montserrat"/>
              </a:rPr>
              <a:t>Reporting: Allure with screenshots on failure</a:t>
            </a:r>
          </a:p>
          <a:p>
            <a:pPr marL="881561" lvl="1" indent="-440781" algn="l">
              <a:lnSpc>
                <a:spcPts val="5716"/>
              </a:lnSpc>
              <a:buFont typeface="Arial"/>
              <a:buChar char="•"/>
            </a:pPr>
            <a:r>
              <a:rPr lang="en-US" sz="4083" dirty="0">
                <a:solidFill>
                  <a:srgbClr val="FFFFFF"/>
                </a:solidFill>
                <a:latin typeface="Montserrat"/>
                <a:ea typeface="Montserrat"/>
                <a:cs typeface="Montserrat"/>
                <a:sym typeface="Montserrat"/>
              </a:rPr>
              <a:t>CI/CD: Jenkins</a:t>
            </a:r>
          </a:p>
        </p:txBody>
      </p:sp>
      <p:sp>
        <p:nvSpPr>
          <p:cNvPr id="7" name="TextBox 4">
            <a:extLst>
              <a:ext uri="{FF2B5EF4-FFF2-40B4-BE49-F238E27FC236}">
                <a16:creationId xmlns:a16="http://schemas.microsoft.com/office/drawing/2014/main" id="{82BB3A43-6607-16C0-3D3D-9432DC2A67C1}"/>
              </a:ext>
            </a:extLst>
          </p:cNvPr>
          <p:cNvSpPr txBox="1"/>
          <p:nvPr/>
        </p:nvSpPr>
        <p:spPr>
          <a:xfrm>
            <a:off x="8553187" y="9800083"/>
            <a:ext cx="378532" cy="274306"/>
          </a:xfrm>
          <a:prstGeom prst="rect">
            <a:avLst/>
          </a:prstGeom>
        </p:spPr>
        <p:txBody>
          <a:bodyPr lIns="0" tIns="0" rIns="0" bIns="0" rtlCol="0" anchor="t">
            <a:spAutoFit/>
          </a:bodyPr>
          <a:lstStyle/>
          <a:p>
            <a:pPr algn="ctr">
              <a:lnSpc>
                <a:spcPts val="2339"/>
              </a:lnSpc>
            </a:pPr>
            <a:r>
              <a:rPr lang="en-US" sz="1799" b="1" dirty="0">
                <a:solidFill>
                  <a:srgbClr val="FFFFFF"/>
                </a:solidFill>
                <a:latin typeface="Open Sauce Bold"/>
                <a:ea typeface="Open Sauce Bold"/>
                <a:cs typeface="Open Sauce Bold"/>
                <a:sym typeface="Open Sauce Bold"/>
              </a:rPr>
              <a:t>17</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rotWithShape="1">
          <a:gsLst>
            <a:gs pos="0">
              <a:srgbClr val="011033">
                <a:alpha val="100000"/>
              </a:srgbClr>
            </a:gs>
            <a:gs pos="100000">
              <a:srgbClr val="143993">
                <a:alpha val="100000"/>
              </a:srgbClr>
            </a:gs>
          </a:gsLst>
          <a:lin ang="5400000"/>
        </a:gradFill>
        <a:effectLst/>
      </p:bgPr>
    </p:bg>
    <p:spTree>
      <p:nvGrpSpPr>
        <p:cNvPr id="1" name=""/>
        <p:cNvGrpSpPr/>
        <p:nvPr/>
      </p:nvGrpSpPr>
      <p:grpSpPr>
        <a:xfrm>
          <a:off x="0" y="0"/>
          <a:ext cx="0" cy="0"/>
          <a:chOff x="0" y="0"/>
          <a:chExt cx="0" cy="0"/>
        </a:xfrm>
      </p:grpSpPr>
      <p:sp>
        <p:nvSpPr>
          <p:cNvPr id="2" name="TextBox 2"/>
          <p:cNvSpPr txBox="1"/>
          <p:nvPr/>
        </p:nvSpPr>
        <p:spPr>
          <a:xfrm>
            <a:off x="1996008" y="4479925"/>
            <a:ext cx="15301392" cy="1129220"/>
          </a:xfrm>
          <a:prstGeom prst="rect">
            <a:avLst/>
          </a:prstGeom>
        </p:spPr>
        <p:txBody>
          <a:bodyPr wrap="square" lIns="0" tIns="0" rIns="0" bIns="0" rtlCol="0" anchor="t">
            <a:spAutoFit/>
          </a:bodyPr>
          <a:lstStyle/>
          <a:p>
            <a:pPr algn="ctr">
              <a:lnSpc>
                <a:spcPts val="9520"/>
              </a:lnSpc>
              <a:spcBef>
                <a:spcPct val="0"/>
              </a:spcBef>
            </a:pPr>
            <a:r>
              <a:rPr lang="en-US" sz="6800" dirty="0">
                <a:solidFill>
                  <a:srgbClr val="FFFFFF"/>
                </a:solidFill>
                <a:latin typeface="Montserrat"/>
                <a:ea typeface="Montserrat"/>
                <a:cs typeface="Montserrat"/>
                <a:sym typeface="Montserrat"/>
              </a:rPr>
              <a:t>Test Case Design &amp; Development</a:t>
            </a:r>
          </a:p>
        </p:txBody>
      </p:sp>
      <p:sp>
        <p:nvSpPr>
          <p:cNvPr id="4" name="TextBox 4">
            <a:extLst>
              <a:ext uri="{FF2B5EF4-FFF2-40B4-BE49-F238E27FC236}">
                <a16:creationId xmlns:a16="http://schemas.microsoft.com/office/drawing/2014/main" id="{6B1EB2C0-7951-9C43-C5B0-2295140B42C8}"/>
              </a:ext>
            </a:extLst>
          </p:cNvPr>
          <p:cNvSpPr txBox="1"/>
          <p:nvPr/>
        </p:nvSpPr>
        <p:spPr>
          <a:xfrm>
            <a:off x="8553187" y="9800083"/>
            <a:ext cx="378532" cy="274306"/>
          </a:xfrm>
          <a:prstGeom prst="rect">
            <a:avLst/>
          </a:prstGeom>
        </p:spPr>
        <p:txBody>
          <a:bodyPr lIns="0" tIns="0" rIns="0" bIns="0" rtlCol="0" anchor="t">
            <a:spAutoFit/>
          </a:bodyPr>
          <a:lstStyle/>
          <a:p>
            <a:pPr algn="ctr">
              <a:lnSpc>
                <a:spcPts val="2339"/>
              </a:lnSpc>
            </a:pPr>
            <a:r>
              <a:rPr lang="en-US" sz="1799" b="1" dirty="0">
                <a:solidFill>
                  <a:srgbClr val="FFFFFF"/>
                </a:solidFill>
                <a:latin typeface="Open Sauce Bold"/>
                <a:ea typeface="Open Sauce Bold"/>
                <a:cs typeface="Open Sauce Bold"/>
                <a:sym typeface="Open Sauce Bold"/>
              </a:rPr>
              <a:t>18</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rgbClr val="011033">
                <a:alpha val="100000"/>
              </a:srgbClr>
            </a:gs>
            <a:gs pos="100000">
              <a:srgbClr val="143993">
                <a:alpha val="100000"/>
              </a:srgbClr>
            </a:gs>
          </a:gsLst>
          <a:lin ang="5400000"/>
        </a:gradFill>
        <a:effectLst/>
      </p:bgPr>
    </p:bg>
    <p:spTree>
      <p:nvGrpSpPr>
        <p:cNvPr id="1" name=""/>
        <p:cNvGrpSpPr/>
        <p:nvPr/>
      </p:nvGrpSpPr>
      <p:grpSpPr>
        <a:xfrm>
          <a:off x="0" y="0"/>
          <a:ext cx="0" cy="0"/>
          <a:chOff x="0" y="0"/>
          <a:chExt cx="0" cy="0"/>
        </a:xfrm>
      </p:grpSpPr>
      <p:grpSp>
        <p:nvGrpSpPr>
          <p:cNvPr id="2" name="Group 2"/>
          <p:cNvGrpSpPr/>
          <p:nvPr/>
        </p:nvGrpSpPr>
        <p:grpSpPr>
          <a:xfrm>
            <a:off x="2873256" y="5373358"/>
            <a:ext cx="4858306" cy="1337403"/>
            <a:chOff x="0" y="0"/>
            <a:chExt cx="1518132" cy="417914"/>
          </a:xfrm>
        </p:grpSpPr>
        <p:sp>
          <p:nvSpPr>
            <p:cNvPr id="3" name="Freeform 3"/>
            <p:cNvSpPr/>
            <p:nvPr/>
          </p:nvSpPr>
          <p:spPr>
            <a:xfrm>
              <a:off x="0" y="0"/>
              <a:ext cx="1518132" cy="417914"/>
            </a:xfrm>
            <a:custGeom>
              <a:avLst/>
              <a:gdLst/>
              <a:ahLst/>
              <a:cxnLst/>
              <a:rect l="l" t="t" r="r" b="b"/>
              <a:pathLst>
                <a:path w="1518132" h="417914">
                  <a:moveTo>
                    <a:pt x="0" y="0"/>
                  </a:moveTo>
                  <a:lnTo>
                    <a:pt x="1518132" y="0"/>
                  </a:lnTo>
                  <a:lnTo>
                    <a:pt x="1518132" y="417914"/>
                  </a:lnTo>
                  <a:lnTo>
                    <a:pt x="0" y="417914"/>
                  </a:lnTo>
                  <a:close/>
                </a:path>
              </a:pathLst>
            </a:custGeom>
            <a:solidFill>
              <a:srgbClr val="000000">
                <a:alpha val="0"/>
              </a:srgbClr>
            </a:solidFill>
            <a:ln w="9525" cap="sq">
              <a:solidFill>
                <a:srgbClr val="FFFFFF"/>
              </a:solidFill>
              <a:prstDash val="solid"/>
              <a:miter/>
            </a:ln>
          </p:spPr>
          <p:txBody>
            <a:bodyPr/>
            <a:lstStyle/>
            <a:p>
              <a:endParaRPr lang="en-GB"/>
            </a:p>
          </p:txBody>
        </p:sp>
        <p:sp>
          <p:nvSpPr>
            <p:cNvPr id="4" name="TextBox 4"/>
            <p:cNvSpPr txBox="1"/>
            <p:nvPr/>
          </p:nvSpPr>
          <p:spPr>
            <a:xfrm>
              <a:off x="0" y="-28575"/>
              <a:ext cx="1518132" cy="446489"/>
            </a:xfrm>
            <a:prstGeom prst="rect">
              <a:avLst/>
            </a:prstGeom>
          </p:spPr>
          <p:txBody>
            <a:bodyPr lIns="50800" tIns="50800" rIns="50800" bIns="50800" rtlCol="0" anchor="ctr"/>
            <a:lstStyle/>
            <a:p>
              <a:pPr algn="ctr">
                <a:lnSpc>
                  <a:spcPts val="1960"/>
                </a:lnSpc>
              </a:pPr>
              <a:endParaRPr/>
            </a:p>
          </p:txBody>
        </p:sp>
      </p:grpSp>
      <p:grpSp>
        <p:nvGrpSpPr>
          <p:cNvPr id="5" name="Group 5"/>
          <p:cNvGrpSpPr/>
          <p:nvPr/>
        </p:nvGrpSpPr>
        <p:grpSpPr>
          <a:xfrm>
            <a:off x="8032005" y="5373358"/>
            <a:ext cx="4858306" cy="1337403"/>
            <a:chOff x="0" y="0"/>
            <a:chExt cx="1518132" cy="417914"/>
          </a:xfrm>
        </p:grpSpPr>
        <p:sp>
          <p:nvSpPr>
            <p:cNvPr id="6" name="Freeform 6"/>
            <p:cNvSpPr/>
            <p:nvPr/>
          </p:nvSpPr>
          <p:spPr>
            <a:xfrm>
              <a:off x="0" y="0"/>
              <a:ext cx="1518132" cy="417914"/>
            </a:xfrm>
            <a:custGeom>
              <a:avLst/>
              <a:gdLst/>
              <a:ahLst/>
              <a:cxnLst/>
              <a:rect l="l" t="t" r="r" b="b"/>
              <a:pathLst>
                <a:path w="1518132" h="417914">
                  <a:moveTo>
                    <a:pt x="0" y="0"/>
                  </a:moveTo>
                  <a:lnTo>
                    <a:pt x="1518132" y="0"/>
                  </a:lnTo>
                  <a:lnTo>
                    <a:pt x="1518132" y="417914"/>
                  </a:lnTo>
                  <a:lnTo>
                    <a:pt x="0" y="417914"/>
                  </a:lnTo>
                  <a:close/>
                </a:path>
              </a:pathLst>
            </a:custGeom>
            <a:solidFill>
              <a:srgbClr val="000000">
                <a:alpha val="0"/>
              </a:srgbClr>
            </a:solidFill>
            <a:ln w="9525" cap="sq">
              <a:solidFill>
                <a:srgbClr val="FFFFFF"/>
              </a:solidFill>
              <a:prstDash val="solid"/>
              <a:miter/>
            </a:ln>
          </p:spPr>
          <p:txBody>
            <a:bodyPr/>
            <a:lstStyle/>
            <a:p>
              <a:endParaRPr lang="en-GB"/>
            </a:p>
          </p:txBody>
        </p:sp>
        <p:sp>
          <p:nvSpPr>
            <p:cNvPr id="7" name="TextBox 7"/>
            <p:cNvSpPr txBox="1"/>
            <p:nvPr/>
          </p:nvSpPr>
          <p:spPr>
            <a:xfrm>
              <a:off x="0" y="-28575"/>
              <a:ext cx="1518132" cy="446489"/>
            </a:xfrm>
            <a:prstGeom prst="rect">
              <a:avLst/>
            </a:prstGeom>
          </p:spPr>
          <p:txBody>
            <a:bodyPr lIns="50800" tIns="50800" rIns="50800" bIns="50800" rtlCol="0" anchor="ctr"/>
            <a:lstStyle/>
            <a:p>
              <a:pPr algn="ctr">
                <a:lnSpc>
                  <a:spcPts val="1960"/>
                </a:lnSpc>
              </a:pPr>
              <a:endParaRPr/>
            </a:p>
          </p:txBody>
        </p:sp>
      </p:grpSp>
      <p:grpSp>
        <p:nvGrpSpPr>
          <p:cNvPr id="8" name="Group 8"/>
          <p:cNvGrpSpPr/>
          <p:nvPr/>
        </p:nvGrpSpPr>
        <p:grpSpPr>
          <a:xfrm>
            <a:off x="1604390" y="3963702"/>
            <a:ext cx="4858306" cy="1337403"/>
            <a:chOff x="0" y="0"/>
            <a:chExt cx="1518132" cy="417914"/>
          </a:xfrm>
        </p:grpSpPr>
        <p:sp>
          <p:nvSpPr>
            <p:cNvPr id="9" name="Freeform 9"/>
            <p:cNvSpPr/>
            <p:nvPr/>
          </p:nvSpPr>
          <p:spPr>
            <a:xfrm>
              <a:off x="0" y="0"/>
              <a:ext cx="1518132" cy="417914"/>
            </a:xfrm>
            <a:custGeom>
              <a:avLst/>
              <a:gdLst/>
              <a:ahLst/>
              <a:cxnLst/>
              <a:rect l="l" t="t" r="r" b="b"/>
              <a:pathLst>
                <a:path w="1518132" h="417914">
                  <a:moveTo>
                    <a:pt x="0" y="0"/>
                  </a:moveTo>
                  <a:lnTo>
                    <a:pt x="1518132" y="0"/>
                  </a:lnTo>
                  <a:lnTo>
                    <a:pt x="1518132" y="417914"/>
                  </a:lnTo>
                  <a:lnTo>
                    <a:pt x="0" y="417914"/>
                  </a:lnTo>
                  <a:close/>
                </a:path>
              </a:pathLst>
            </a:custGeom>
            <a:solidFill>
              <a:srgbClr val="000000">
                <a:alpha val="0"/>
              </a:srgbClr>
            </a:solidFill>
            <a:ln w="9525" cap="sq">
              <a:solidFill>
                <a:srgbClr val="FFFFFF"/>
              </a:solidFill>
              <a:prstDash val="solid"/>
              <a:miter/>
            </a:ln>
          </p:spPr>
          <p:txBody>
            <a:bodyPr/>
            <a:lstStyle/>
            <a:p>
              <a:endParaRPr lang="en-GB"/>
            </a:p>
          </p:txBody>
        </p:sp>
        <p:sp>
          <p:nvSpPr>
            <p:cNvPr id="10" name="TextBox 10"/>
            <p:cNvSpPr txBox="1"/>
            <p:nvPr/>
          </p:nvSpPr>
          <p:spPr>
            <a:xfrm>
              <a:off x="0" y="-28575"/>
              <a:ext cx="1518132" cy="446489"/>
            </a:xfrm>
            <a:prstGeom prst="rect">
              <a:avLst/>
            </a:prstGeom>
          </p:spPr>
          <p:txBody>
            <a:bodyPr lIns="50800" tIns="50800" rIns="50800" bIns="50800" rtlCol="0" anchor="ctr"/>
            <a:lstStyle/>
            <a:p>
              <a:pPr algn="ctr">
                <a:lnSpc>
                  <a:spcPts val="1960"/>
                </a:lnSpc>
              </a:pPr>
              <a:endParaRPr/>
            </a:p>
          </p:txBody>
        </p:sp>
      </p:grpSp>
      <p:grpSp>
        <p:nvGrpSpPr>
          <p:cNvPr id="11" name="Group 11"/>
          <p:cNvGrpSpPr/>
          <p:nvPr/>
        </p:nvGrpSpPr>
        <p:grpSpPr>
          <a:xfrm>
            <a:off x="6763139" y="3963702"/>
            <a:ext cx="4858306" cy="1337403"/>
            <a:chOff x="0" y="0"/>
            <a:chExt cx="1518132" cy="417914"/>
          </a:xfrm>
        </p:grpSpPr>
        <p:sp>
          <p:nvSpPr>
            <p:cNvPr id="12" name="Freeform 12"/>
            <p:cNvSpPr/>
            <p:nvPr/>
          </p:nvSpPr>
          <p:spPr>
            <a:xfrm>
              <a:off x="0" y="0"/>
              <a:ext cx="1518132" cy="417914"/>
            </a:xfrm>
            <a:custGeom>
              <a:avLst/>
              <a:gdLst/>
              <a:ahLst/>
              <a:cxnLst/>
              <a:rect l="l" t="t" r="r" b="b"/>
              <a:pathLst>
                <a:path w="1518132" h="417914">
                  <a:moveTo>
                    <a:pt x="0" y="0"/>
                  </a:moveTo>
                  <a:lnTo>
                    <a:pt x="1518132" y="0"/>
                  </a:lnTo>
                  <a:lnTo>
                    <a:pt x="1518132" y="417914"/>
                  </a:lnTo>
                  <a:lnTo>
                    <a:pt x="0" y="417914"/>
                  </a:lnTo>
                  <a:close/>
                </a:path>
              </a:pathLst>
            </a:custGeom>
            <a:solidFill>
              <a:srgbClr val="000000">
                <a:alpha val="0"/>
              </a:srgbClr>
            </a:solidFill>
            <a:ln w="9525" cap="sq">
              <a:solidFill>
                <a:srgbClr val="FFFFFF"/>
              </a:solidFill>
              <a:prstDash val="solid"/>
              <a:miter/>
            </a:ln>
          </p:spPr>
          <p:txBody>
            <a:bodyPr/>
            <a:lstStyle/>
            <a:p>
              <a:endParaRPr lang="en-GB"/>
            </a:p>
          </p:txBody>
        </p:sp>
        <p:sp>
          <p:nvSpPr>
            <p:cNvPr id="13" name="TextBox 13"/>
            <p:cNvSpPr txBox="1"/>
            <p:nvPr/>
          </p:nvSpPr>
          <p:spPr>
            <a:xfrm>
              <a:off x="0" y="-28575"/>
              <a:ext cx="1518132" cy="446489"/>
            </a:xfrm>
            <a:prstGeom prst="rect">
              <a:avLst/>
            </a:prstGeom>
          </p:spPr>
          <p:txBody>
            <a:bodyPr lIns="50800" tIns="50800" rIns="50800" bIns="50800" rtlCol="0" anchor="ctr"/>
            <a:lstStyle/>
            <a:p>
              <a:pPr algn="ctr">
                <a:lnSpc>
                  <a:spcPts val="1960"/>
                </a:lnSpc>
              </a:pPr>
              <a:endParaRPr/>
            </a:p>
          </p:txBody>
        </p:sp>
      </p:grpSp>
      <p:sp>
        <p:nvSpPr>
          <p:cNvPr id="14" name="Freeform 14"/>
          <p:cNvSpPr/>
          <p:nvPr/>
        </p:nvSpPr>
        <p:spPr>
          <a:xfrm>
            <a:off x="17433469" y="9418995"/>
            <a:ext cx="365945" cy="365945"/>
          </a:xfrm>
          <a:custGeom>
            <a:avLst/>
            <a:gdLst/>
            <a:ahLst/>
            <a:cxnLst/>
            <a:rect l="l" t="t" r="r" b="b"/>
            <a:pathLst>
              <a:path w="365945" h="365945">
                <a:moveTo>
                  <a:pt x="0" y="0"/>
                </a:moveTo>
                <a:lnTo>
                  <a:pt x="365945" y="0"/>
                </a:lnTo>
                <a:lnTo>
                  <a:pt x="365945" y="365944"/>
                </a:lnTo>
                <a:lnTo>
                  <a:pt x="0" y="36594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a:p>
        </p:txBody>
      </p:sp>
      <p:sp>
        <p:nvSpPr>
          <p:cNvPr id="15" name="Freeform 15"/>
          <p:cNvSpPr/>
          <p:nvPr/>
        </p:nvSpPr>
        <p:spPr>
          <a:xfrm>
            <a:off x="15056711" y="2562073"/>
            <a:ext cx="1028332" cy="1028332"/>
          </a:xfrm>
          <a:custGeom>
            <a:avLst/>
            <a:gdLst/>
            <a:ahLst/>
            <a:cxnLst/>
            <a:rect l="l" t="t" r="r" b="b"/>
            <a:pathLst>
              <a:path w="1028332" h="1028332">
                <a:moveTo>
                  <a:pt x="0" y="0"/>
                </a:moveTo>
                <a:lnTo>
                  <a:pt x="1028332" y="0"/>
                </a:lnTo>
                <a:lnTo>
                  <a:pt x="1028332" y="1028332"/>
                </a:lnTo>
                <a:lnTo>
                  <a:pt x="0" y="102833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GB"/>
          </a:p>
        </p:txBody>
      </p:sp>
      <p:sp>
        <p:nvSpPr>
          <p:cNvPr id="16" name="TextBox 16"/>
          <p:cNvSpPr txBox="1"/>
          <p:nvPr/>
        </p:nvSpPr>
        <p:spPr>
          <a:xfrm>
            <a:off x="820793" y="1352398"/>
            <a:ext cx="16230600" cy="1057275"/>
          </a:xfrm>
          <a:prstGeom prst="rect">
            <a:avLst/>
          </a:prstGeom>
        </p:spPr>
        <p:txBody>
          <a:bodyPr lIns="0" tIns="0" rIns="0" bIns="0" rtlCol="0" anchor="t">
            <a:spAutoFit/>
          </a:bodyPr>
          <a:lstStyle/>
          <a:p>
            <a:pPr algn="l">
              <a:lnSpc>
                <a:spcPts val="8025"/>
              </a:lnSpc>
            </a:pPr>
            <a:r>
              <a:rPr lang="en-US" sz="7500">
                <a:solidFill>
                  <a:srgbClr val="FFFFFF"/>
                </a:solidFill>
                <a:latin typeface="Montserrat"/>
                <a:ea typeface="Montserrat"/>
                <a:cs typeface="Montserrat"/>
                <a:sym typeface="Montserrat"/>
              </a:rPr>
              <a:t>Agenda</a:t>
            </a:r>
          </a:p>
        </p:txBody>
      </p:sp>
      <p:grpSp>
        <p:nvGrpSpPr>
          <p:cNvPr id="17" name="Group 17"/>
          <p:cNvGrpSpPr/>
          <p:nvPr/>
        </p:nvGrpSpPr>
        <p:grpSpPr>
          <a:xfrm>
            <a:off x="532448" y="2562073"/>
            <a:ext cx="4858306" cy="1337403"/>
            <a:chOff x="0" y="0"/>
            <a:chExt cx="1518132" cy="417914"/>
          </a:xfrm>
        </p:grpSpPr>
        <p:sp>
          <p:nvSpPr>
            <p:cNvPr id="18" name="Freeform 18"/>
            <p:cNvSpPr/>
            <p:nvPr/>
          </p:nvSpPr>
          <p:spPr>
            <a:xfrm>
              <a:off x="0" y="0"/>
              <a:ext cx="1518132" cy="417914"/>
            </a:xfrm>
            <a:custGeom>
              <a:avLst/>
              <a:gdLst/>
              <a:ahLst/>
              <a:cxnLst/>
              <a:rect l="l" t="t" r="r" b="b"/>
              <a:pathLst>
                <a:path w="1518132" h="417914">
                  <a:moveTo>
                    <a:pt x="0" y="0"/>
                  </a:moveTo>
                  <a:lnTo>
                    <a:pt x="1518132" y="0"/>
                  </a:lnTo>
                  <a:lnTo>
                    <a:pt x="1518132" y="417914"/>
                  </a:lnTo>
                  <a:lnTo>
                    <a:pt x="0" y="417914"/>
                  </a:lnTo>
                  <a:close/>
                </a:path>
              </a:pathLst>
            </a:custGeom>
            <a:solidFill>
              <a:srgbClr val="000000">
                <a:alpha val="0"/>
              </a:srgbClr>
            </a:solidFill>
            <a:ln w="9525" cap="sq">
              <a:solidFill>
                <a:srgbClr val="FFFFFF"/>
              </a:solidFill>
              <a:prstDash val="solid"/>
              <a:miter/>
            </a:ln>
          </p:spPr>
          <p:txBody>
            <a:bodyPr/>
            <a:lstStyle/>
            <a:p>
              <a:endParaRPr lang="en-GB"/>
            </a:p>
          </p:txBody>
        </p:sp>
        <p:sp>
          <p:nvSpPr>
            <p:cNvPr id="19" name="TextBox 19"/>
            <p:cNvSpPr txBox="1"/>
            <p:nvPr/>
          </p:nvSpPr>
          <p:spPr>
            <a:xfrm>
              <a:off x="0" y="-28575"/>
              <a:ext cx="1518132" cy="446489"/>
            </a:xfrm>
            <a:prstGeom prst="rect">
              <a:avLst/>
            </a:prstGeom>
          </p:spPr>
          <p:txBody>
            <a:bodyPr lIns="50800" tIns="50800" rIns="50800" bIns="50800" rtlCol="0" anchor="ctr"/>
            <a:lstStyle/>
            <a:p>
              <a:pPr algn="ctr">
                <a:lnSpc>
                  <a:spcPts val="1960"/>
                </a:lnSpc>
              </a:pPr>
              <a:endParaRPr/>
            </a:p>
          </p:txBody>
        </p:sp>
      </p:grpSp>
      <p:sp>
        <p:nvSpPr>
          <p:cNvPr id="20" name="TextBox 20"/>
          <p:cNvSpPr txBox="1"/>
          <p:nvPr/>
        </p:nvSpPr>
        <p:spPr>
          <a:xfrm>
            <a:off x="899299" y="3020347"/>
            <a:ext cx="4262379" cy="389414"/>
          </a:xfrm>
          <a:prstGeom prst="rect">
            <a:avLst/>
          </a:prstGeom>
        </p:spPr>
        <p:txBody>
          <a:bodyPr lIns="0" tIns="0" rIns="0" bIns="0" rtlCol="0" anchor="t">
            <a:spAutoFit/>
          </a:bodyPr>
          <a:lstStyle/>
          <a:p>
            <a:pPr algn="l">
              <a:lnSpc>
                <a:spcPts val="3177"/>
              </a:lnSpc>
            </a:pPr>
            <a:r>
              <a:rPr lang="en-US" sz="2444">
                <a:solidFill>
                  <a:srgbClr val="FFFFFF"/>
                </a:solidFill>
                <a:latin typeface="Montserrat"/>
                <a:ea typeface="Montserrat"/>
                <a:cs typeface="Montserrat"/>
                <a:sym typeface="Montserrat"/>
              </a:rPr>
              <a:t>1- What is Test Automation</a:t>
            </a:r>
          </a:p>
        </p:txBody>
      </p:sp>
      <p:grpSp>
        <p:nvGrpSpPr>
          <p:cNvPr id="21" name="Group 21"/>
          <p:cNvGrpSpPr/>
          <p:nvPr/>
        </p:nvGrpSpPr>
        <p:grpSpPr>
          <a:xfrm>
            <a:off x="5691196" y="2562073"/>
            <a:ext cx="4858306" cy="1337403"/>
            <a:chOff x="0" y="0"/>
            <a:chExt cx="1518132" cy="417914"/>
          </a:xfrm>
        </p:grpSpPr>
        <p:sp>
          <p:nvSpPr>
            <p:cNvPr id="22" name="Freeform 22"/>
            <p:cNvSpPr/>
            <p:nvPr/>
          </p:nvSpPr>
          <p:spPr>
            <a:xfrm>
              <a:off x="0" y="0"/>
              <a:ext cx="1518132" cy="417914"/>
            </a:xfrm>
            <a:custGeom>
              <a:avLst/>
              <a:gdLst/>
              <a:ahLst/>
              <a:cxnLst/>
              <a:rect l="l" t="t" r="r" b="b"/>
              <a:pathLst>
                <a:path w="1518132" h="417914">
                  <a:moveTo>
                    <a:pt x="0" y="0"/>
                  </a:moveTo>
                  <a:lnTo>
                    <a:pt x="1518132" y="0"/>
                  </a:lnTo>
                  <a:lnTo>
                    <a:pt x="1518132" y="417914"/>
                  </a:lnTo>
                  <a:lnTo>
                    <a:pt x="0" y="417914"/>
                  </a:lnTo>
                  <a:close/>
                </a:path>
              </a:pathLst>
            </a:custGeom>
            <a:solidFill>
              <a:srgbClr val="000000">
                <a:alpha val="0"/>
              </a:srgbClr>
            </a:solidFill>
            <a:ln w="9525" cap="sq">
              <a:solidFill>
                <a:srgbClr val="FFFFFF"/>
              </a:solidFill>
              <a:prstDash val="solid"/>
              <a:miter/>
            </a:ln>
          </p:spPr>
          <p:txBody>
            <a:bodyPr/>
            <a:lstStyle/>
            <a:p>
              <a:endParaRPr lang="en-GB"/>
            </a:p>
          </p:txBody>
        </p:sp>
        <p:sp>
          <p:nvSpPr>
            <p:cNvPr id="23" name="TextBox 23"/>
            <p:cNvSpPr txBox="1"/>
            <p:nvPr/>
          </p:nvSpPr>
          <p:spPr>
            <a:xfrm>
              <a:off x="0" y="-28575"/>
              <a:ext cx="1518132" cy="446489"/>
            </a:xfrm>
            <a:prstGeom prst="rect">
              <a:avLst/>
            </a:prstGeom>
          </p:spPr>
          <p:txBody>
            <a:bodyPr lIns="50800" tIns="50800" rIns="50800" bIns="50800" rtlCol="0" anchor="ctr"/>
            <a:lstStyle/>
            <a:p>
              <a:pPr algn="ctr">
                <a:lnSpc>
                  <a:spcPts val="1960"/>
                </a:lnSpc>
              </a:pPr>
              <a:endParaRPr/>
            </a:p>
          </p:txBody>
        </p:sp>
      </p:grpSp>
      <p:sp>
        <p:nvSpPr>
          <p:cNvPr id="24" name="TextBox 24"/>
          <p:cNvSpPr txBox="1"/>
          <p:nvPr/>
        </p:nvSpPr>
        <p:spPr>
          <a:xfrm>
            <a:off x="5845163" y="3012312"/>
            <a:ext cx="4504448" cy="389414"/>
          </a:xfrm>
          <a:prstGeom prst="rect">
            <a:avLst/>
          </a:prstGeom>
        </p:spPr>
        <p:txBody>
          <a:bodyPr lIns="0" tIns="0" rIns="0" bIns="0" rtlCol="0" anchor="t">
            <a:spAutoFit/>
          </a:bodyPr>
          <a:lstStyle/>
          <a:p>
            <a:pPr algn="l">
              <a:lnSpc>
                <a:spcPts val="3177"/>
              </a:lnSpc>
            </a:pPr>
            <a:r>
              <a:rPr lang="en-US" sz="2444">
                <a:solidFill>
                  <a:srgbClr val="FFFFFF"/>
                </a:solidFill>
                <a:latin typeface="Montserrat"/>
                <a:ea typeface="Montserrat"/>
                <a:cs typeface="Montserrat"/>
                <a:sym typeface="Montserrat"/>
              </a:rPr>
              <a:t>2- Why Use Test Automation</a:t>
            </a:r>
          </a:p>
        </p:txBody>
      </p:sp>
      <p:sp>
        <p:nvSpPr>
          <p:cNvPr id="25" name="TextBox 25"/>
          <p:cNvSpPr txBox="1"/>
          <p:nvPr/>
        </p:nvSpPr>
        <p:spPr>
          <a:xfrm>
            <a:off x="1990141" y="4230042"/>
            <a:ext cx="4008104" cy="1192227"/>
          </a:xfrm>
          <a:prstGeom prst="rect">
            <a:avLst/>
          </a:prstGeom>
        </p:spPr>
        <p:txBody>
          <a:bodyPr lIns="0" tIns="0" rIns="0" bIns="0" rtlCol="0" anchor="t">
            <a:spAutoFit/>
          </a:bodyPr>
          <a:lstStyle/>
          <a:p>
            <a:pPr algn="ctr">
              <a:lnSpc>
                <a:spcPts val="3177"/>
              </a:lnSpc>
            </a:pPr>
            <a:r>
              <a:rPr lang="en-US" sz="2444">
                <a:solidFill>
                  <a:srgbClr val="FFFFFF"/>
                </a:solidFill>
                <a:latin typeface="Montserrat"/>
                <a:ea typeface="Montserrat"/>
                <a:cs typeface="Montserrat"/>
                <a:sym typeface="Montserrat"/>
              </a:rPr>
              <a:t>3- Manual Testing vs. Automated Testing</a:t>
            </a:r>
          </a:p>
          <a:p>
            <a:pPr algn="ctr">
              <a:lnSpc>
                <a:spcPts val="3177"/>
              </a:lnSpc>
            </a:pPr>
            <a:endParaRPr lang="en-US" sz="2444">
              <a:solidFill>
                <a:srgbClr val="FFFFFF"/>
              </a:solidFill>
              <a:latin typeface="Montserrat"/>
              <a:ea typeface="Montserrat"/>
              <a:cs typeface="Montserrat"/>
              <a:sym typeface="Montserrat"/>
            </a:endParaRPr>
          </a:p>
        </p:txBody>
      </p:sp>
      <p:sp>
        <p:nvSpPr>
          <p:cNvPr id="26" name="TextBox 26"/>
          <p:cNvSpPr txBox="1"/>
          <p:nvPr/>
        </p:nvSpPr>
        <p:spPr>
          <a:xfrm>
            <a:off x="3269533" y="5866077"/>
            <a:ext cx="4065753" cy="389414"/>
          </a:xfrm>
          <a:prstGeom prst="rect">
            <a:avLst/>
          </a:prstGeom>
        </p:spPr>
        <p:txBody>
          <a:bodyPr lIns="0" tIns="0" rIns="0" bIns="0" rtlCol="0" anchor="t">
            <a:spAutoFit/>
          </a:bodyPr>
          <a:lstStyle/>
          <a:p>
            <a:pPr algn="l">
              <a:lnSpc>
                <a:spcPts val="3177"/>
              </a:lnSpc>
            </a:pPr>
            <a:r>
              <a:rPr lang="en-US" sz="2444">
                <a:solidFill>
                  <a:srgbClr val="FFFFFF"/>
                </a:solidFill>
                <a:latin typeface="Montserrat"/>
                <a:ea typeface="Montserrat"/>
                <a:cs typeface="Montserrat"/>
                <a:sym typeface="Montserrat"/>
              </a:rPr>
              <a:t>5- Requirement Analysis</a:t>
            </a:r>
          </a:p>
        </p:txBody>
      </p:sp>
      <p:sp>
        <p:nvSpPr>
          <p:cNvPr id="27" name="TextBox 27"/>
          <p:cNvSpPr txBox="1"/>
          <p:nvPr/>
        </p:nvSpPr>
        <p:spPr>
          <a:xfrm>
            <a:off x="8516626" y="5866077"/>
            <a:ext cx="4065753" cy="790821"/>
          </a:xfrm>
          <a:prstGeom prst="rect">
            <a:avLst/>
          </a:prstGeom>
        </p:spPr>
        <p:txBody>
          <a:bodyPr lIns="0" tIns="0" rIns="0" bIns="0" rtlCol="0" anchor="t">
            <a:spAutoFit/>
          </a:bodyPr>
          <a:lstStyle/>
          <a:p>
            <a:pPr algn="ctr">
              <a:lnSpc>
                <a:spcPts val="3177"/>
              </a:lnSpc>
            </a:pPr>
            <a:r>
              <a:rPr lang="en-US" sz="2444">
                <a:solidFill>
                  <a:srgbClr val="FFFFFF"/>
                </a:solidFill>
                <a:latin typeface="Montserrat"/>
                <a:ea typeface="Montserrat"/>
                <a:cs typeface="Montserrat"/>
                <a:sym typeface="Montserrat"/>
              </a:rPr>
              <a:t>6- Test Planning</a:t>
            </a:r>
          </a:p>
          <a:p>
            <a:pPr algn="r">
              <a:lnSpc>
                <a:spcPts val="3177"/>
              </a:lnSpc>
            </a:pPr>
            <a:endParaRPr lang="en-US" sz="2444">
              <a:solidFill>
                <a:srgbClr val="FFFFFF"/>
              </a:solidFill>
              <a:latin typeface="Montserrat"/>
              <a:ea typeface="Montserrat"/>
              <a:cs typeface="Montserrat"/>
              <a:sym typeface="Montserrat"/>
            </a:endParaRPr>
          </a:p>
        </p:txBody>
      </p:sp>
      <p:sp>
        <p:nvSpPr>
          <p:cNvPr id="28" name="TextBox 28"/>
          <p:cNvSpPr txBox="1"/>
          <p:nvPr/>
        </p:nvSpPr>
        <p:spPr>
          <a:xfrm>
            <a:off x="6930174" y="4479119"/>
            <a:ext cx="4524237" cy="389414"/>
          </a:xfrm>
          <a:prstGeom prst="rect">
            <a:avLst/>
          </a:prstGeom>
        </p:spPr>
        <p:txBody>
          <a:bodyPr lIns="0" tIns="0" rIns="0" bIns="0" rtlCol="0" anchor="t">
            <a:spAutoFit/>
          </a:bodyPr>
          <a:lstStyle/>
          <a:p>
            <a:pPr algn="l">
              <a:lnSpc>
                <a:spcPts val="3177"/>
              </a:lnSpc>
            </a:pPr>
            <a:r>
              <a:rPr lang="en-US" sz="2444">
                <a:solidFill>
                  <a:srgbClr val="FFFFFF"/>
                </a:solidFill>
                <a:latin typeface="Montserrat"/>
                <a:ea typeface="Montserrat"/>
                <a:cs typeface="Montserrat"/>
                <a:sym typeface="Montserrat"/>
              </a:rPr>
              <a:t>4- Test Automation life cycle</a:t>
            </a:r>
          </a:p>
        </p:txBody>
      </p:sp>
      <p:grpSp>
        <p:nvGrpSpPr>
          <p:cNvPr id="29" name="Group 29"/>
          <p:cNvGrpSpPr/>
          <p:nvPr/>
        </p:nvGrpSpPr>
        <p:grpSpPr>
          <a:xfrm>
            <a:off x="4033544" y="6839514"/>
            <a:ext cx="4858306" cy="1337403"/>
            <a:chOff x="0" y="0"/>
            <a:chExt cx="1518132" cy="417914"/>
          </a:xfrm>
        </p:grpSpPr>
        <p:sp>
          <p:nvSpPr>
            <p:cNvPr id="30" name="Freeform 30"/>
            <p:cNvSpPr/>
            <p:nvPr/>
          </p:nvSpPr>
          <p:spPr>
            <a:xfrm>
              <a:off x="0" y="0"/>
              <a:ext cx="1518132" cy="417914"/>
            </a:xfrm>
            <a:custGeom>
              <a:avLst/>
              <a:gdLst/>
              <a:ahLst/>
              <a:cxnLst/>
              <a:rect l="l" t="t" r="r" b="b"/>
              <a:pathLst>
                <a:path w="1518132" h="417914">
                  <a:moveTo>
                    <a:pt x="0" y="0"/>
                  </a:moveTo>
                  <a:lnTo>
                    <a:pt x="1518132" y="0"/>
                  </a:lnTo>
                  <a:lnTo>
                    <a:pt x="1518132" y="417914"/>
                  </a:lnTo>
                  <a:lnTo>
                    <a:pt x="0" y="417914"/>
                  </a:lnTo>
                  <a:close/>
                </a:path>
              </a:pathLst>
            </a:custGeom>
            <a:solidFill>
              <a:srgbClr val="000000">
                <a:alpha val="0"/>
              </a:srgbClr>
            </a:solidFill>
            <a:ln w="9525" cap="sq">
              <a:solidFill>
                <a:srgbClr val="FFFFFF"/>
              </a:solidFill>
              <a:prstDash val="solid"/>
              <a:miter/>
            </a:ln>
          </p:spPr>
          <p:txBody>
            <a:bodyPr/>
            <a:lstStyle/>
            <a:p>
              <a:endParaRPr lang="en-GB"/>
            </a:p>
          </p:txBody>
        </p:sp>
        <p:sp>
          <p:nvSpPr>
            <p:cNvPr id="31" name="TextBox 31"/>
            <p:cNvSpPr txBox="1"/>
            <p:nvPr/>
          </p:nvSpPr>
          <p:spPr>
            <a:xfrm>
              <a:off x="0" y="-28575"/>
              <a:ext cx="1518132" cy="446489"/>
            </a:xfrm>
            <a:prstGeom prst="rect">
              <a:avLst/>
            </a:prstGeom>
          </p:spPr>
          <p:txBody>
            <a:bodyPr lIns="50800" tIns="50800" rIns="50800" bIns="50800" rtlCol="0" anchor="ctr"/>
            <a:lstStyle/>
            <a:p>
              <a:pPr algn="ctr">
                <a:lnSpc>
                  <a:spcPts val="1960"/>
                </a:lnSpc>
              </a:pPr>
              <a:endParaRPr/>
            </a:p>
          </p:txBody>
        </p:sp>
      </p:grpSp>
      <p:grpSp>
        <p:nvGrpSpPr>
          <p:cNvPr id="32" name="Group 32"/>
          <p:cNvGrpSpPr/>
          <p:nvPr/>
        </p:nvGrpSpPr>
        <p:grpSpPr>
          <a:xfrm>
            <a:off x="9192292" y="6839514"/>
            <a:ext cx="4858306" cy="1337403"/>
            <a:chOff x="0" y="0"/>
            <a:chExt cx="1518132" cy="417914"/>
          </a:xfrm>
        </p:grpSpPr>
        <p:sp>
          <p:nvSpPr>
            <p:cNvPr id="33" name="Freeform 33"/>
            <p:cNvSpPr/>
            <p:nvPr/>
          </p:nvSpPr>
          <p:spPr>
            <a:xfrm>
              <a:off x="0" y="0"/>
              <a:ext cx="1518132" cy="417914"/>
            </a:xfrm>
            <a:custGeom>
              <a:avLst/>
              <a:gdLst/>
              <a:ahLst/>
              <a:cxnLst/>
              <a:rect l="l" t="t" r="r" b="b"/>
              <a:pathLst>
                <a:path w="1518132" h="417914">
                  <a:moveTo>
                    <a:pt x="0" y="0"/>
                  </a:moveTo>
                  <a:lnTo>
                    <a:pt x="1518132" y="0"/>
                  </a:lnTo>
                  <a:lnTo>
                    <a:pt x="1518132" y="417914"/>
                  </a:lnTo>
                  <a:lnTo>
                    <a:pt x="0" y="417914"/>
                  </a:lnTo>
                  <a:close/>
                </a:path>
              </a:pathLst>
            </a:custGeom>
            <a:solidFill>
              <a:srgbClr val="000000">
                <a:alpha val="0"/>
              </a:srgbClr>
            </a:solidFill>
            <a:ln w="9525" cap="sq">
              <a:solidFill>
                <a:srgbClr val="FFFFFF"/>
              </a:solidFill>
              <a:prstDash val="solid"/>
              <a:miter/>
            </a:ln>
          </p:spPr>
          <p:txBody>
            <a:bodyPr/>
            <a:lstStyle/>
            <a:p>
              <a:endParaRPr lang="en-GB"/>
            </a:p>
          </p:txBody>
        </p:sp>
        <p:sp>
          <p:nvSpPr>
            <p:cNvPr id="34" name="TextBox 34"/>
            <p:cNvSpPr txBox="1"/>
            <p:nvPr/>
          </p:nvSpPr>
          <p:spPr>
            <a:xfrm>
              <a:off x="0" y="-28575"/>
              <a:ext cx="1518132" cy="446489"/>
            </a:xfrm>
            <a:prstGeom prst="rect">
              <a:avLst/>
            </a:prstGeom>
          </p:spPr>
          <p:txBody>
            <a:bodyPr lIns="50800" tIns="50800" rIns="50800" bIns="50800" rtlCol="0" anchor="ctr"/>
            <a:lstStyle/>
            <a:p>
              <a:pPr algn="ctr">
                <a:lnSpc>
                  <a:spcPts val="1960"/>
                </a:lnSpc>
              </a:pPr>
              <a:endParaRPr/>
            </a:p>
          </p:txBody>
        </p:sp>
      </p:grpSp>
      <p:sp>
        <p:nvSpPr>
          <p:cNvPr id="35" name="TextBox 35"/>
          <p:cNvSpPr txBox="1"/>
          <p:nvPr/>
        </p:nvSpPr>
        <p:spPr>
          <a:xfrm>
            <a:off x="4450872" y="7195612"/>
            <a:ext cx="4023649" cy="790821"/>
          </a:xfrm>
          <a:prstGeom prst="rect">
            <a:avLst/>
          </a:prstGeom>
        </p:spPr>
        <p:txBody>
          <a:bodyPr lIns="0" tIns="0" rIns="0" bIns="0" rtlCol="0" anchor="t">
            <a:spAutoFit/>
          </a:bodyPr>
          <a:lstStyle/>
          <a:p>
            <a:pPr algn="ctr">
              <a:lnSpc>
                <a:spcPts val="3177"/>
              </a:lnSpc>
            </a:pPr>
            <a:r>
              <a:rPr lang="en-US" sz="2444">
                <a:solidFill>
                  <a:srgbClr val="FFFFFF"/>
                </a:solidFill>
                <a:latin typeface="Montserrat"/>
                <a:ea typeface="Montserrat"/>
                <a:cs typeface="Montserrat"/>
                <a:sym typeface="Montserrat"/>
              </a:rPr>
              <a:t>7- Test Case Design &amp; Development</a:t>
            </a:r>
          </a:p>
        </p:txBody>
      </p:sp>
      <p:sp>
        <p:nvSpPr>
          <p:cNvPr id="36" name="TextBox 36"/>
          <p:cNvSpPr txBox="1"/>
          <p:nvPr/>
        </p:nvSpPr>
        <p:spPr>
          <a:xfrm>
            <a:off x="9703056" y="7339412"/>
            <a:ext cx="4053982" cy="389414"/>
          </a:xfrm>
          <a:prstGeom prst="rect">
            <a:avLst/>
          </a:prstGeom>
        </p:spPr>
        <p:txBody>
          <a:bodyPr lIns="0" tIns="0" rIns="0" bIns="0" rtlCol="0" anchor="t">
            <a:spAutoFit/>
          </a:bodyPr>
          <a:lstStyle/>
          <a:p>
            <a:pPr algn="ctr">
              <a:lnSpc>
                <a:spcPts val="3177"/>
              </a:lnSpc>
            </a:pPr>
            <a:r>
              <a:rPr lang="en-US" sz="2444">
                <a:solidFill>
                  <a:srgbClr val="FFFFFF"/>
                </a:solidFill>
                <a:latin typeface="Montserrat"/>
                <a:ea typeface="Montserrat"/>
                <a:cs typeface="Montserrat"/>
                <a:sym typeface="Montserrat"/>
              </a:rPr>
              <a:t>8- Test Execution</a:t>
            </a:r>
          </a:p>
        </p:txBody>
      </p:sp>
      <p:grpSp>
        <p:nvGrpSpPr>
          <p:cNvPr id="37" name="Group 37"/>
          <p:cNvGrpSpPr/>
          <p:nvPr/>
        </p:nvGrpSpPr>
        <p:grpSpPr>
          <a:xfrm>
            <a:off x="6506940" y="8310268"/>
            <a:ext cx="4858306" cy="1337403"/>
            <a:chOff x="0" y="0"/>
            <a:chExt cx="1518132" cy="417914"/>
          </a:xfrm>
        </p:grpSpPr>
        <p:sp>
          <p:nvSpPr>
            <p:cNvPr id="38" name="Freeform 38"/>
            <p:cNvSpPr/>
            <p:nvPr/>
          </p:nvSpPr>
          <p:spPr>
            <a:xfrm>
              <a:off x="0" y="0"/>
              <a:ext cx="1518132" cy="417914"/>
            </a:xfrm>
            <a:custGeom>
              <a:avLst/>
              <a:gdLst/>
              <a:ahLst/>
              <a:cxnLst/>
              <a:rect l="l" t="t" r="r" b="b"/>
              <a:pathLst>
                <a:path w="1518132" h="417914">
                  <a:moveTo>
                    <a:pt x="0" y="0"/>
                  </a:moveTo>
                  <a:lnTo>
                    <a:pt x="1518132" y="0"/>
                  </a:lnTo>
                  <a:lnTo>
                    <a:pt x="1518132" y="417914"/>
                  </a:lnTo>
                  <a:lnTo>
                    <a:pt x="0" y="417914"/>
                  </a:lnTo>
                  <a:close/>
                </a:path>
              </a:pathLst>
            </a:custGeom>
            <a:solidFill>
              <a:srgbClr val="000000">
                <a:alpha val="0"/>
              </a:srgbClr>
            </a:solidFill>
            <a:ln w="9525" cap="sq">
              <a:solidFill>
                <a:srgbClr val="FFFFFF"/>
              </a:solidFill>
              <a:prstDash val="solid"/>
              <a:miter/>
            </a:ln>
          </p:spPr>
          <p:txBody>
            <a:bodyPr/>
            <a:lstStyle/>
            <a:p>
              <a:endParaRPr lang="en-GB"/>
            </a:p>
          </p:txBody>
        </p:sp>
        <p:sp>
          <p:nvSpPr>
            <p:cNvPr id="39" name="TextBox 39"/>
            <p:cNvSpPr txBox="1"/>
            <p:nvPr/>
          </p:nvSpPr>
          <p:spPr>
            <a:xfrm>
              <a:off x="0" y="-28575"/>
              <a:ext cx="1518132" cy="446489"/>
            </a:xfrm>
            <a:prstGeom prst="rect">
              <a:avLst/>
            </a:prstGeom>
          </p:spPr>
          <p:txBody>
            <a:bodyPr lIns="50800" tIns="50800" rIns="50800" bIns="50800" rtlCol="0" anchor="ctr"/>
            <a:lstStyle/>
            <a:p>
              <a:pPr algn="ctr">
                <a:lnSpc>
                  <a:spcPts val="1960"/>
                </a:lnSpc>
              </a:pPr>
              <a:endParaRPr/>
            </a:p>
          </p:txBody>
        </p:sp>
      </p:grpSp>
      <p:sp>
        <p:nvSpPr>
          <p:cNvPr id="40" name="TextBox 40"/>
          <p:cNvSpPr txBox="1"/>
          <p:nvPr/>
        </p:nvSpPr>
        <p:spPr>
          <a:xfrm>
            <a:off x="6909102" y="8774737"/>
            <a:ext cx="4053982" cy="389414"/>
          </a:xfrm>
          <a:prstGeom prst="rect">
            <a:avLst/>
          </a:prstGeom>
        </p:spPr>
        <p:txBody>
          <a:bodyPr lIns="0" tIns="0" rIns="0" bIns="0" rtlCol="0" anchor="t">
            <a:spAutoFit/>
          </a:bodyPr>
          <a:lstStyle/>
          <a:p>
            <a:pPr algn="ctr">
              <a:lnSpc>
                <a:spcPts val="3177"/>
              </a:lnSpc>
            </a:pPr>
            <a:r>
              <a:rPr lang="en-US" sz="2444" dirty="0">
                <a:solidFill>
                  <a:srgbClr val="FFFFFF"/>
                </a:solidFill>
                <a:latin typeface="Montserrat"/>
                <a:ea typeface="Montserrat"/>
                <a:cs typeface="Montserrat"/>
                <a:sym typeface="Montserrat"/>
              </a:rPr>
              <a:t>9- Test results and reports</a:t>
            </a:r>
          </a:p>
        </p:txBody>
      </p:sp>
      <p:sp>
        <p:nvSpPr>
          <p:cNvPr id="41" name="TextBox 41"/>
          <p:cNvSpPr txBox="1"/>
          <p:nvPr/>
        </p:nvSpPr>
        <p:spPr>
          <a:xfrm>
            <a:off x="8705587" y="9952483"/>
            <a:ext cx="378532" cy="291465"/>
          </a:xfrm>
          <a:prstGeom prst="rect">
            <a:avLst/>
          </a:prstGeom>
        </p:spPr>
        <p:txBody>
          <a:bodyPr lIns="0" tIns="0" rIns="0" bIns="0" rtlCol="0" anchor="t">
            <a:spAutoFit/>
          </a:bodyPr>
          <a:lstStyle/>
          <a:p>
            <a:pPr algn="ctr">
              <a:lnSpc>
                <a:spcPts val="2339"/>
              </a:lnSpc>
            </a:pPr>
            <a:r>
              <a:rPr lang="en-US" sz="1799" b="1" dirty="0">
                <a:solidFill>
                  <a:srgbClr val="FFFFFF"/>
                </a:solidFill>
                <a:latin typeface="Open Sauce Bold"/>
                <a:ea typeface="Open Sauce Bold"/>
                <a:cs typeface="Open Sauce Bold"/>
                <a:sym typeface="Open Sauce Bold"/>
              </a:rPr>
              <a:t>1</a:t>
            </a:r>
          </a:p>
        </p:txBody>
      </p:sp>
      <p:grpSp>
        <p:nvGrpSpPr>
          <p:cNvPr id="43" name="Group 37">
            <a:extLst>
              <a:ext uri="{FF2B5EF4-FFF2-40B4-BE49-F238E27FC236}">
                <a16:creationId xmlns:a16="http://schemas.microsoft.com/office/drawing/2014/main" id="{5C8FB30B-6624-CB26-E2C6-E1B177D0A5A8}"/>
              </a:ext>
            </a:extLst>
          </p:cNvPr>
          <p:cNvGrpSpPr/>
          <p:nvPr/>
        </p:nvGrpSpPr>
        <p:grpSpPr>
          <a:xfrm>
            <a:off x="11513968" y="8315078"/>
            <a:ext cx="4858306" cy="1337403"/>
            <a:chOff x="0" y="0"/>
            <a:chExt cx="1518132" cy="417914"/>
          </a:xfrm>
        </p:grpSpPr>
        <p:sp>
          <p:nvSpPr>
            <p:cNvPr id="44" name="Freeform 38">
              <a:extLst>
                <a:ext uri="{FF2B5EF4-FFF2-40B4-BE49-F238E27FC236}">
                  <a16:creationId xmlns:a16="http://schemas.microsoft.com/office/drawing/2014/main" id="{0DEBD6CF-9F26-4046-2014-ADD3619FC809}"/>
                </a:ext>
              </a:extLst>
            </p:cNvPr>
            <p:cNvSpPr/>
            <p:nvPr/>
          </p:nvSpPr>
          <p:spPr>
            <a:xfrm>
              <a:off x="0" y="0"/>
              <a:ext cx="1518132" cy="417914"/>
            </a:xfrm>
            <a:custGeom>
              <a:avLst/>
              <a:gdLst/>
              <a:ahLst/>
              <a:cxnLst/>
              <a:rect l="l" t="t" r="r" b="b"/>
              <a:pathLst>
                <a:path w="1518132" h="417914">
                  <a:moveTo>
                    <a:pt x="0" y="0"/>
                  </a:moveTo>
                  <a:lnTo>
                    <a:pt x="1518132" y="0"/>
                  </a:lnTo>
                  <a:lnTo>
                    <a:pt x="1518132" y="417914"/>
                  </a:lnTo>
                  <a:lnTo>
                    <a:pt x="0" y="417914"/>
                  </a:lnTo>
                  <a:close/>
                </a:path>
              </a:pathLst>
            </a:custGeom>
            <a:solidFill>
              <a:srgbClr val="000000">
                <a:alpha val="0"/>
              </a:srgbClr>
            </a:solidFill>
            <a:ln w="9525" cap="sq">
              <a:solidFill>
                <a:srgbClr val="FFFFFF"/>
              </a:solidFill>
              <a:prstDash val="solid"/>
              <a:miter/>
            </a:ln>
          </p:spPr>
          <p:txBody>
            <a:bodyPr/>
            <a:lstStyle/>
            <a:p>
              <a:endParaRPr lang="en-GB"/>
            </a:p>
          </p:txBody>
        </p:sp>
        <p:sp>
          <p:nvSpPr>
            <p:cNvPr id="45" name="TextBox 39">
              <a:extLst>
                <a:ext uri="{FF2B5EF4-FFF2-40B4-BE49-F238E27FC236}">
                  <a16:creationId xmlns:a16="http://schemas.microsoft.com/office/drawing/2014/main" id="{331D13F3-BAD6-EBBF-30DD-DEF281265111}"/>
                </a:ext>
              </a:extLst>
            </p:cNvPr>
            <p:cNvSpPr txBox="1"/>
            <p:nvPr/>
          </p:nvSpPr>
          <p:spPr>
            <a:xfrm>
              <a:off x="0" y="-28575"/>
              <a:ext cx="1518132" cy="446489"/>
            </a:xfrm>
            <a:prstGeom prst="rect">
              <a:avLst/>
            </a:prstGeom>
          </p:spPr>
          <p:txBody>
            <a:bodyPr lIns="50800" tIns="50800" rIns="50800" bIns="50800" rtlCol="0" anchor="ctr"/>
            <a:lstStyle/>
            <a:p>
              <a:pPr algn="ctr">
                <a:lnSpc>
                  <a:spcPts val="1960"/>
                </a:lnSpc>
              </a:pPr>
              <a:endParaRPr/>
            </a:p>
          </p:txBody>
        </p:sp>
      </p:grpSp>
      <p:sp>
        <p:nvSpPr>
          <p:cNvPr id="46" name="TextBox 40">
            <a:extLst>
              <a:ext uri="{FF2B5EF4-FFF2-40B4-BE49-F238E27FC236}">
                <a16:creationId xmlns:a16="http://schemas.microsoft.com/office/drawing/2014/main" id="{705441E3-D98F-086A-84AD-FB38BFC8702E}"/>
              </a:ext>
            </a:extLst>
          </p:cNvPr>
          <p:cNvSpPr txBox="1"/>
          <p:nvPr/>
        </p:nvSpPr>
        <p:spPr>
          <a:xfrm>
            <a:off x="11916130" y="8774737"/>
            <a:ext cx="4314470" cy="385234"/>
          </a:xfrm>
          <a:prstGeom prst="rect">
            <a:avLst/>
          </a:prstGeom>
        </p:spPr>
        <p:txBody>
          <a:bodyPr wrap="square" lIns="0" tIns="0" rIns="0" bIns="0" rtlCol="0" anchor="t">
            <a:spAutoFit/>
          </a:bodyPr>
          <a:lstStyle/>
          <a:p>
            <a:pPr algn="ctr">
              <a:lnSpc>
                <a:spcPts val="3177"/>
              </a:lnSpc>
            </a:pPr>
            <a:r>
              <a:rPr lang="en-US" sz="2444" dirty="0">
                <a:solidFill>
                  <a:srgbClr val="FFFFFF"/>
                </a:solidFill>
                <a:latin typeface="Montserrat"/>
                <a:ea typeface="Montserrat"/>
                <a:cs typeface="Montserrat"/>
                <a:sym typeface="Montserrat"/>
              </a:rPr>
              <a:t>10- References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rotWithShape="1">
          <a:gsLst>
            <a:gs pos="0">
              <a:srgbClr val="011033">
                <a:alpha val="100000"/>
              </a:srgbClr>
            </a:gs>
            <a:gs pos="100000">
              <a:srgbClr val="143993">
                <a:alpha val="100000"/>
              </a:srgbClr>
            </a:gs>
          </a:gsLst>
          <a:lin ang="5400000"/>
        </a:gradFill>
        <a:effectLst/>
      </p:bgPr>
    </p:bg>
    <p:spTree>
      <p:nvGrpSpPr>
        <p:cNvPr id="1" name=""/>
        <p:cNvGrpSpPr/>
        <p:nvPr/>
      </p:nvGrpSpPr>
      <p:grpSpPr>
        <a:xfrm>
          <a:off x="0" y="0"/>
          <a:ext cx="0" cy="0"/>
          <a:chOff x="0" y="0"/>
          <a:chExt cx="0" cy="0"/>
        </a:xfrm>
      </p:grpSpPr>
      <p:sp>
        <p:nvSpPr>
          <p:cNvPr id="2" name="TextBox 2"/>
          <p:cNvSpPr txBox="1"/>
          <p:nvPr/>
        </p:nvSpPr>
        <p:spPr>
          <a:xfrm>
            <a:off x="1506391" y="1963306"/>
            <a:ext cx="14494502" cy="1251535"/>
          </a:xfrm>
          <a:prstGeom prst="rect">
            <a:avLst/>
          </a:prstGeom>
        </p:spPr>
        <p:txBody>
          <a:bodyPr lIns="0" tIns="0" rIns="0" bIns="0" rtlCol="0" anchor="t">
            <a:spAutoFit/>
          </a:bodyPr>
          <a:lstStyle/>
          <a:p>
            <a:pPr marL="777667" lvl="1" indent="-388834" algn="l">
              <a:lnSpc>
                <a:spcPts val="5042"/>
              </a:lnSpc>
              <a:buFont typeface="Arial"/>
              <a:buChar char="•"/>
            </a:pPr>
            <a:r>
              <a:rPr lang="en-US" sz="3601" dirty="0">
                <a:solidFill>
                  <a:srgbClr val="FFFFFF"/>
                </a:solidFill>
                <a:latin typeface="Open Sauce"/>
                <a:ea typeface="Open Sauce"/>
                <a:cs typeface="Open Sauce"/>
                <a:sym typeface="Open Sauce"/>
              </a:rPr>
              <a:t>I created test cases for every feature/page of the Luma demo site.</a:t>
            </a:r>
          </a:p>
        </p:txBody>
      </p:sp>
      <p:sp>
        <p:nvSpPr>
          <p:cNvPr id="3" name="TextBox 3"/>
          <p:cNvSpPr txBox="1"/>
          <p:nvPr/>
        </p:nvSpPr>
        <p:spPr>
          <a:xfrm>
            <a:off x="1506391" y="3572298"/>
            <a:ext cx="13164684" cy="1251535"/>
          </a:xfrm>
          <a:prstGeom prst="rect">
            <a:avLst/>
          </a:prstGeom>
        </p:spPr>
        <p:txBody>
          <a:bodyPr lIns="0" tIns="0" rIns="0" bIns="0" rtlCol="0" anchor="t">
            <a:spAutoFit/>
          </a:bodyPr>
          <a:lstStyle/>
          <a:p>
            <a:pPr marL="777667" lvl="1" indent="-388834" algn="l">
              <a:lnSpc>
                <a:spcPts val="5042"/>
              </a:lnSpc>
              <a:spcBef>
                <a:spcPct val="0"/>
              </a:spcBef>
              <a:buFont typeface="Arial"/>
              <a:buChar char="•"/>
            </a:pPr>
            <a:r>
              <a:rPr lang="en-US" sz="3601" u="none" strike="noStrike" dirty="0">
                <a:solidFill>
                  <a:srgbClr val="FFFFFF"/>
                </a:solidFill>
                <a:latin typeface="Open Sauce"/>
                <a:ea typeface="Open Sauce"/>
                <a:cs typeface="Open Sauce"/>
                <a:sym typeface="Open Sauce"/>
              </a:rPr>
              <a:t>Designed 6 end-to-end scenarios for the Magento demo site:</a:t>
            </a:r>
          </a:p>
        </p:txBody>
      </p:sp>
      <p:sp>
        <p:nvSpPr>
          <p:cNvPr id="4" name="TextBox 4"/>
          <p:cNvSpPr txBox="1"/>
          <p:nvPr/>
        </p:nvSpPr>
        <p:spPr>
          <a:xfrm>
            <a:off x="1506391" y="6206663"/>
            <a:ext cx="12264414" cy="1869486"/>
          </a:xfrm>
          <a:prstGeom prst="rect">
            <a:avLst/>
          </a:prstGeom>
        </p:spPr>
        <p:txBody>
          <a:bodyPr lIns="0" tIns="0" rIns="0" bIns="0" rtlCol="0" anchor="t">
            <a:spAutoFit/>
          </a:bodyPr>
          <a:lstStyle/>
          <a:p>
            <a:pPr marL="777667" lvl="1" indent="-388834" algn="l">
              <a:lnSpc>
                <a:spcPts val="5042"/>
              </a:lnSpc>
              <a:spcBef>
                <a:spcPct val="0"/>
              </a:spcBef>
              <a:buFont typeface="Arial"/>
              <a:buChar char="•"/>
            </a:pPr>
            <a:r>
              <a:rPr lang="en-US" sz="3601" u="none" strike="noStrike" dirty="0">
                <a:solidFill>
                  <a:srgbClr val="FFFFFF"/>
                </a:solidFill>
                <a:latin typeface="Open Sauce"/>
                <a:ea typeface="Open Sauce"/>
                <a:cs typeface="Open Sauce"/>
                <a:sym typeface="Open Sauce"/>
              </a:rPr>
              <a:t>Each scenario spanned multiple features to reflect real user journeys</a:t>
            </a:r>
            <a:r>
              <a:rPr lang="en-US" sz="3601" dirty="0">
                <a:solidFill>
                  <a:srgbClr val="FFFFFF"/>
                </a:solidFill>
                <a:latin typeface="Open Sauce"/>
                <a:ea typeface="Open Sauce"/>
                <a:cs typeface="Open Sauce"/>
                <a:sym typeface="Open Sauce"/>
              </a:rPr>
              <a:t> e</a:t>
            </a:r>
            <a:r>
              <a:rPr lang="en-US" sz="3601" u="none" strike="noStrike" dirty="0">
                <a:solidFill>
                  <a:srgbClr val="FFFFFF"/>
                </a:solidFill>
                <a:latin typeface="Open Sauce"/>
                <a:ea typeface="Open Sauce"/>
                <a:cs typeface="Open Sauce"/>
                <a:sym typeface="Open Sauce"/>
              </a:rPr>
              <a:t>nsuring full functional flow coverage.</a:t>
            </a:r>
          </a:p>
        </p:txBody>
      </p:sp>
      <p:sp>
        <p:nvSpPr>
          <p:cNvPr id="5" name="TextBox 5"/>
          <p:cNvSpPr txBox="1"/>
          <p:nvPr/>
        </p:nvSpPr>
        <p:spPr>
          <a:xfrm>
            <a:off x="2007915" y="4906996"/>
            <a:ext cx="6910200" cy="1109346"/>
          </a:xfrm>
          <a:prstGeom prst="rect">
            <a:avLst/>
          </a:prstGeom>
        </p:spPr>
        <p:txBody>
          <a:bodyPr lIns="0" tIns="0" rIns="0" bIns="0" rtlCol="0" anchor="t">
            <a:spAutoFit/>
          </a:bodyPr>
          <a:lstStyle/>
          <a:p>
            <a:pPr marL="690876" lvl="1" indent="-345438" algn="l">
              <a:lnSpc>
                <a:spcPts val="4479"/>
              </a:lnSpc>
              <a:buFont typeface="Arial"/>
              <a:buChar char="•"/>
            </a:pPr>
            <a:r>
              <a:rPr lang="en-US" sz="3199">
                <a:solidFill>
                  <a:srgbClr val="FFFFFF"/>
                </a:solidFill>
                <a:latin typeface="Open Sauce"/>
                <a:ea typeface="Open Sauce"/>
                <a:cs typeface="Open Sauce"/>
                <a:sym typeface="Open Sauce"/>
              </a:rPr>
              <a:t>3 positive (happy path)</a:t>
            </a:r>
          </a:p>
          <a:p>
            <a:pPr marL="690876" lvl="1" indent="-345438" algn="l">
              <a:lnSpc>
                <a:spcPts val="4479"/>
              </a:lnSpc>
              <a:buFont typeface="Arial"/>
              <a:buChar char="•"/>
            </a:pPr>
            <a:r>
              <a:rPr lang="en-US" sz="3199">
                <a:solidFill>
                  <a:srgbClr val="FFFFFF"/>
                </a:solidFill>
                <a:latin typeface="Open Sauce"/>
                <a:ea typeface="Open Sauce"/>
                <a:cs typeface="Open Sauce"/>
                <a:sym typeface="Open Sauce"/>
              </a:rPr>
              <a:t>3 negative (edge cases)</a:t>
            </a:r>
          </a:p>
        </p:txBody>
      </p:sp>
      <p:sp>
        <p:nvSpPr>
          <p:cNvPr id="7" name="TextBox 4">
            <a:extLst>
              <a:ext uri="{FF2B5EF4-FFF2-40B4-BE49-F238E27FC236}">
                <a16:creationId xmlns:a16="http://schemas.microsoft.com/office/drawing/2014/main" id="{855AA27B-EDA3-42B8-199E-368056F4583D}"/>
              </a:ext>
            </a:extLst>
          </p:cNvPr>
          <p:cNvSpPr txBox="1"/>
          <p:nvPr/>
        </p:nvSpPr>
        <p:spPr>
          <a:xfrm>
            <a:off x="8553187" y="9800083"/>
            <a:ext cx="378532" cy="274306"/>
          </a:xfrm>
          <a:prstGeom prst="rect">
            <a:avLst/>
          </a:prstGeom>
        </p:spPr>
        <p:txBody>
          <a:bodyPr lIns="0" tIns="0" rIns="0" bIns="0" rtlCol="0" anchor="t">
            <a:spAutoFit/>
          </a:bodyPr>
          <a:lstStyle/>
          <a:p>
            <a:pPr algn="ctr">
              <a:lnSpc>
                <a:spcPts val="2339"/>
              </a:lnSpc>
            </a:pPr>
            <a:r>
              <a:rPr lang="en-US" sz="1799" b="1" dirty="0">
                <a:solidFill>
                  <a:srgbClr val="FFFFFF"/>
                </a:solidFill>
                <a:latin typeface="Open Sauce Bold"/>
                <a:ea typeface="Open Sauce Bold"/>
                <a:cs typeface="Open Sauce Bold"/>
                <a:sym typeface="Open Sauce Bold"/>
              </a:rPr>
              <a:t>19</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rotWithShape="1">
          <a:gsLst>
            <a:gs pos="0">
              <a:srgbClr val="011033">
                <a:alpha val="100000"/>
              </a:srgbClr>
            </a:gs>
            <a:gs pos="100000">
              <a:srgbClr val="143993">
                <a:alpha val="100000"/>
              </a:srgbClr>
            </a:gs>
          </a:gsLst>
          <a:lin ang="5400000"/>
        </a:gradFill>
        <a:effectLst/>
      </p:bgPr>
    </p:bg>
    <p:spTree>
      <p:nvGrpSpPr>
        <p:cNvPr id="1" name=""/>
        <p:cNvGrpSpPr/>
        <p:nvPr/>
      </p:nvGrpSpPr>
      <p:grpSpPr>
        <a:xfrm>
          <a:off x="0" y="0"/>
          <a:ext cx="0" cy="0"/>
          <a:chOff x="0" y="0"/>
          <a:chExt cx="0" cy="0"/>
        </a:xfrm>
      </p:grpSpPr>
      <p:grpSp>
        <p:nvGrpSpPr>
          <p:cNvPr id="2" name="Group 2"/>
          <p:cNvGrpSpPr/>
          <p:nvPr/>
        </p:nvGrpSpPr>
        <p:grpSpPr>
          <a:xfrm>
            <a:off x="1028700" y="2813700"/>
            <a:ext cx="2462484" cy="2329800"/>
            <a:chOff x="0" y="0"/>
            <a:chExt cx="648555" cy="613610"/>
          </a:xfrm>
        </p:grpSpPr>
        <p:sp>
          <p:nvSpPr>
            <p:cNvPr id="3" name="Freeform 3"/>
            <p:cNvSpPr/>
            <p:nvPr/>
          </p:nvSpPr>
          <p:spPr>
            <a:xfrm>
              <a:off x="0" y="0"/>
              <a:ext cx="648555" cy="613610"/>
            </a:xfrm>
            <a:custGeom>
              <a:avLst/>
              <a:gdLst/>
              <a:ahLst/>
              <a:cxnLst/>
              <a:rect l="l" t="t" r="r" b="b"/>
              <a:pathLst>
                <a:path w="648555" h="613610">
                  <a:moveTo>
                    <a:pt x="0" y="0"/>
                  </a:moveTo>
                  <a:lnTo>
                    <a:pt x="648555" y="0"/>
                  </a:lnTo>
                  <a:lnTo>
                    <a:pt x="648555" y="613610"/>
                  </a:lnTo>
                  <a:lnTo>
                    <a:pt x="0" y="613610"/>
                  </a:lnTo>
                  <a:close/>
                </a:path>
              </a:pathLst>
            </a:custGeom>
            <a:solidFill>
              <a:srgbClr val="000000">
                <a:alpha val="0"/>
              </a:srgbClr>
            </a:solidFill>
            <a:ln w="9525" cap="sq">
              <a:solidFill>
                <a:srgbClr val="FFFFFF"/>
              </a:solidFill>
              <a:prstDash val="solid"/>
              <a:miter/>
            </a:ln>
          </p:spPr>
          <p:txBody>
            <a:bodyPr/>
            <a:lstStyle/>
            <a:p>
              <a:endParaRPr lang="en-GB"/>
            </a:p>
          </p:txBody>
        </p:sp>
        <p:sp>
          <p:nvSpPr>
            <p:cNvPr id="4" name="TextBox 4"/>
            <p:cNvSpPr txBox="1"/>
            <p:nvPr/>
          </p:nvSpPr>
          <p:spPr>
            <a:xfrm>
              <a:off x="0" y="-28575"/>
              <a:ext cx="648555" cy="642185"/>
            </a:xfrm>
            <a:prstGeom prst="rect">
              <a:avLst/>
            </a:prstGeom>
          </p:spPr>
          <p:txBody>
            <a:bodyPr lIns="50800" tIns="50800" rIns="50800" bIns="50800" rtlCol="0" anchor="ctr"/>
            <a:lstStyle/>
            <a:p>
              <a:pPr algn="ctr">
                <a:lnSpc>
                  <a:spcPts val="1960"/>
                </a:lnSpc>
              </a:pPr>
              <a:endParaRPr/>
            </a:p>
          </p:txBody>
        </p:sp>
      </p:grpSp>
      <p:grpSp>
        <p:nvGrpSpPr>
          <p:cNvPr id="5" name="Group 5"/>
          <p:cNvGrpSpPr/>
          <p:nvPr/>
        </p:nvGrpSpPr>
        <p:grpSpPr>
          <a:xfrm>
            <a:off x="4470729" y="2813700"/>
            <a:ext cx="2462484" cy="2329800"/>
            <a:chOff x="0" y="0"/>
            <a:chExt cx="648555" cy="613610"/>
          </a:xfrm>
        </p:grpSpPr>
        <p:sp>
          <p:nvSpPr>
            <p:cNvPr id="6" name="Freeform 6"/>
            <p:cNvSpPr/>
            <p:nvPr/>
          </p:nvSpPr>
          <p:spPr>
            <a:xfrm>
              <a:off x="0" y="0"/>
              <a:ext cx="648555" cy="613610"/>
            </a:xfrm>
            <a:custGeom>
              <a:avLst/>
              <a:gdLst/>
              <a:ahLst/>
              <a:cxnLst/>
              <a:rect l="l" t="t" r="r" b="b"/>
              <a:pathLst>
                <a:path w="648555" h="613610">
                  <a:moveTo>
                    <a:pt x="0" y="0"/>
                  </a:moveTo>
                  <a:lnTo>
                    <a:pt x="648555" y="0"/>
                  </a:lnTo>
                  <a:lnTo>
                    <a:pt x="648555" y="613610"/>
                  </a:lnTo>
                  <a:lnTo>
                    <a:pt x="0" y="613610"/>
                  </a:lnTo>
                  <a:close/>
                </a:path>
              </a:pathLst>
            </a:custGeom>
            <a:solidFill>
              <a:srgbClr val="000000">
                <a:alpha val="0"/>
              </a:srgbClr>
            </a:solidFill>
            <a:ln w="9525" cap="sq">
              <a:solidFill>
                <a:srgbClr val="FFFFFF"/>
              </a:solidFill>
              <a:prstDash val="solid"/>
              <a:miter/>
            </a:ln>
          </p:spPr>
          <p:txBody>
            <a:bodyPr/>
            <a:lstStyle/>
            <a:p>
              <a:endParaRPr lang="en-GB"/>
            </a:p>
          </p:txBody>
        </p:sp>
        <p:sp>
          <p:nvSpPr>
            <p:cNvPr id="7" name="TextBox 7"/>
            <p:cNvSpPr txBox="1"/>
            <p:nvPr/>
          </p:nvSpPr>
          <p:spPr>
            <a:xfrm>
              <a:off x="0" y="-28575"/>
              <a:ext cx="648555" cy="642185"/>
            </a:xfrm>
            <a:prstGeom prst="rect">
              <a:avLst/>
            </a:prstGeom>
          </p:spPr>
          <p:txBody>
            <a:bodyPr lIns="50800" tIns="50800" rIns="50800" bIns="50800" rtlCol="0" anchor="ctr"/>
            <a:lstStyle/>
            <a:p>
              <a:pPr algn="ctr">
                <a:lnSpc>
                  <a:spcPts val="1960"/>
                </a:lnSpc>
              </a:pPr>
              <a:endParaRPr/>
            </a:p>
          </p:txBody>
        </p:sp>
      </p:grpSp>
      <p:grpSp>
        <p:nvGrpSpPr>
          <p:cNvPr id="8" name="Group 8"/>
          <p:cNvGrpSpPr/>
          <p:nvPr/>
        </p:nvGrpSpPr>
        <p:grpSpPr>
          <a:xfrm>
            <a:off x="7912758" y="2813700"/>
            <a:ext cx="2462484" cy="2329800"/>
            <a:chOff x="0" y="0"/>
            <a:chExt cx="648555" cy="613610"/>
          </a:xfrm>
        </p:grpSpPr>
        <p:sp>
          <p:nvSpPr>
            <p:cNvPr id="9" name="Freeform 9"/>
            <p:cNvSpPr/>
            <p:nvPr/>
          </p:nvSpPr>
          <p:spPr>
            <a:xfrm>
              <a:off x="0" y="0"/>
              <a:ext cx="648555" cy="613610"/>
            </a:xfrm>
            <a:custGeom>
              <a:avLst/>
              <a:gdLst/>
              <a:ahLst/>
              <a:cxnLst/>
              <a:rect l="l" t="t" r="r" b="b"/>
              <a:pathLst>
                <a:path w="648555" h="613610">
                  <a:moveTo>
                    <a:pt x="0" y="0"/>
                  </a:moveTo>
                  <a:lnTo>
                    <a:pt x="648555" y="0"/>
                  </a:lnTo>
                  <a:lnTo>
                    <a:pt x="648555" y="613610"/>
                  </a:lnTo>
                  <a:lnTo>
                    <a:pt x="0" y="613610"/>
                  </a:lnTo>
                  <a:close/>
                </a:path>
              </a:pathLst>
            </a:custGeom>
            <a:solidFill>
              <a:srgbClr val="000000">
                <a:alpha val="0"/>
              </a:srgbClr>
            </a:solidFill>
            <a:ln w="9525" cap="sq">
              <a:solidFill>
                <a:srgbClr val="FFFFFF"/>
              </a:solidFill>
              <a:prstDash val="solid"/>
              <a:miter/>
            </a:ln>
          </p:spPr>
          <p:txBody>
            <a:bodyPr/>
            <a:lstStyle/>
            <a:p>
              <a:endParaRPr lang="en-GB"/>
            </a:p>
          </p:txBody>
        </p:sp>
        <p:sp>
          <p:nvSpPr>
            <p:cNvPr id="10" name="TextBox 10"/>
            <p:cNvSpPr txBox="1"/>
            <p:nvPr/>
          </p:nvSpPr>
          <p:spPr>
            <a:xfrm>
              <a:off x="0" y="-28575"/>
              <a:ext cx="648555" cy="642185"/>
            </a:xfrm>
            <a:prstGeom prst="rect">
              <a:avLst/>
            </a:prstGeom>
          </p:spPr>
          <p:txBody>
            <a:bodyPr lIns="50800" tIns="50800" rIns="50800" bIns="50800" rtlCol="0" anchor="ctr"/>
            <a:lstStyle/>
            <a:p>
              <a:pPr marL="0" lvl="0" indent="0" algn="l">
                <a:lnSpc>
                  <a:spcPts val="3249"/>
                </a:lnSpc>
                <a:spcBef>
                  <a:spcPct val="0"/>
                </a:spcBef>
              </a:pPr>
              <a:endParaRPr/>
            </a:p>
          </p:txBody>
        </p:sp>
      </p:grpSp>
      <p:grpSp>
        <p:nvGrpSpPr>
          <p:cNvPr id="11" name="Group 11"/>
          <p:cNvGrpSpPr/>
          <p:nvPr/>
        </p:nvGrpSpPr>
        <p:grpSpPr>
          <a:xfrm>
            <a:off x="11354787" y="2813700"/>
            <a:ext cx="2462484" cy="2329800"/>
            <a:chOff x="0" y="0"/>
            <a:chExt cx="648555" cy="613610"/>
          </a:xfrm>
        </p:grpSpPr>
        <p:sp>
          <p:nvSpPr>
            <p:cNvPr id="12" name="Freeform 12"/>
            <p:cNvSpPr/>
            <p:nvPr/>
          </p:nvSpPr>
          <p:spPr>
            <a:xfrm>
              <a:off x="0" y="0"/>
              <a:ext cx="648555" cy="613610"/>
            </a:xfrm>
            <a:custGeom>
              <a:avLst/>
              <a:gdLst/>
              <a:ahLst/>
              <a:cxnLst/>
              <a:rect l="l" t="t" r="r" b="b"/>
              <a:pathLst>
                <a:path w="648555" h="613610">
                  <a:moveTo>
                    <a:pt x="0" y="0"/>
                  </a:moveTo>
                  <a:lnTo>
                    <a:pt x="648555" y="0"/>
                  </a:lnTo>
                  <a:lnTo>
                    <a:pt x="648555" y="613610"/>
                  </a:lnTo>
                  <a:lnTo>
                    <a:pt x="0" y="613610"/>
                  </a:lnTo>
                  <a:close/>
                </a:path>
              </a:pathLst>
            </a:custGeom>
            <a:solidFill>
              <a:srgbClr val="000000">
                <a:alpha val="0"/>
              </a:srgbClr>
            </a:solidFill>
            <a:ln w="9525" cap="sq">
              <a:solidFill>
                <a:srgbClr val="FFFFFF"/>
              </a:solidFill>
              <a:prstDash val="solid"/>
              <a:miter/>
            </a:ln>
          </p:spPr>
          <p:txBody>
            <a:bodyPr/>
            <a:lstStyle/>
            <a:p>
              <a:endParaRPr lang="en-GB"/>
            </a:p>
          </p:txBody>
        </p:sp>
        <p:sp>
          <p:nvSpPr>
            <p:cNvPr id="13" name="TextBox 13"/>
            <p:cNvSpPr txBox="1"/>
            <p:nvPr/>
          </p:nvSpPr>
          <p:spPr>
            <a:xfrm>
              <a:off x="0" y="-28575"/>
              <a:ext cx="648555" cy="642185"/>
            </a:xfrm>
            <a:prstGeom prst="rect">
              <a:avLst/>
            </a:prstGeom>
          </p:spPr>
          <p:txBody>
            <a:bodyPr lIns="50800" tIns="50800" rIns="50800" bIns="50800" rtlCol="0" anchor="ctr"/>
            <a:lstStyle/>
            <a:p>
              <a:pPr algn="ctr">
                <a:lnSpc>
                  <a:spcPts val="1960"/>
                </a:lnSpc>
              </a:pPr>
              <a:endParaRPr/>
            </a:p>
          </p:txBody>
        </p:sp>
      </p:grpSp>
      <p:grpSp>
        <p:nvGrpSpPr>
          <p:cNvPr id="14" name="Group 14"/>
          <p:cNvGrpSpPr/>
          <p:nvPr/>
        </p:nvGrpSpPr>
        <p:grpSpPr>
          <a:xfrm>
            <a:off x="14796816" y="2813700"/>
            <a:ext cx="2462484" cy="2329800"/>
            <a:chOff x="0" y="0"/>
            <a:chExt cx="648555" cy="613610"/>
          </a:xfrm>
        </p:grpSpPr>
        <p:sp>
          <p:nvSpPr>
            <p:cNvPr id="15" name="Freeform 15"/>
            <p:cNvSpPr/>
            <p:nvPr/>
          </p:nvSpPr>
          <p:spPr>
            <a:xfrm>
              <a:off x="0" y="0"/>
              <a:ext cx="648555" cy="613610"/>
            </a:xfrm>
            <a:custGeom>
              <a:avLst/>
              <a:gdLst/>
              <a:ahLst/>
              <a:cxnLst/>
              <a:rect l="l" t="t" r="r" b="b"/>
              <a:pathLst>
                <a:path w="648555" h="613610">
                  <a:moveTo>
                    <a:pt x="0" y="0"/>
                  </a:moveTo>
                  <a:lnTo>
                    <a:pt x="648555" y="0"/>
                  </a:lnTo>
                  <a:lnTo>
                    <a:pt x="648555" y="613610"/>
                  </a:lnTo>
                  <a:lnTo>
                    <a:pt x="0" y="613610"/>
                  </a:lnTo>
                  <a:close/>
                </a:path>
              </a:pathLst>
            </a:custGeom>
            <a:solidFill>
              <a:srgbClr val="000000">
                <a:alpha val="0"/>
              </a:srgbClr>
            </a:solidFill>
            <a:ln w="9525" cap="sq">
              <a:solidFill>
                <a:srgbClr val="FFFFFF"/>
              </a:solidFill>
              <a:prstDash val="solid"/>
              <a:miter/>
            </a:ln>
          </p:spPr>
          <p:txBody>
            <a:bodyPr/>
            <a:lstStyle/>
            <a:p>
              <a:endParaRPr lang="en-GB"/>
            </a:p>
          </p:txBody>
        </p:sp>
        <p:sp>
          <p:nvSpPr>
            <p:cNvPr id="16" name="TextBox 16"/>
            <p:cNvSpPr txBox="1"/>
            <p:nvPr/>
          </p:nvSpPr>
          <p:spPr>
            <a:xfrm>
              <a:off x="0" y="-28575"/>
              <a:ext cx="648555" cy="642185"/>
            </a:xfrm>
            <a:prstGeom prst="rect">
              <a:avLst/>
            </a:prstGeom>
          </p:spPr>
          <p:txBody>
            <a:bodyPr lIns="50800" tIns="50800" rIns="50800" bIns="50800" rtlCol="0" anchor="ctr"/>
            <a:lstStyle/>
            <a:p>
              <a:pPr algn="ctr">
                <a:lnSpc>
                  <a:spcPts val="1960"/>
                </a:lnSpc>
              </a:pPr>
              <a:endParaRPr/>
            </a:p>
          </p:txBody>
        </p:sp>
      </p:grpSp>
      <p:grpSp>
        <p:nvGrpSpPr>
          <p:cNvPr id="17" name="Group 17"/>
          <p:cNvGrpSpPr/>
          <p:nvPr/>
        </p:nvGrpSpPr>
        <p:grpSpPr>
          <a:xfrm>
            <a:off x="1022040" y="2813700"/>
            <a:ext cx="553049" cy="523250"/>
            <a:chOff x="0" y="0"/>
            <a:chExt cx="145659" cy="137811"/>
          </a:xfrm>
        </p:grpSpPr>
        <p:sp>
          <p:nvSpPr>
            <p:cNvPr id="18" name="Freeform 18"/>
            <p:cNvSpPr/>
            <p:nvPr/>
          </p:nvSpPr>
          <p:spPr>
            <a:xfrm>
              <a:off x="0" y="0"/>
              <a:ext cx="145659" cy="137811"/>
            </a:xfrm>
            <a:custGeom>
              <a:avLst/>
              <a:gdLst/>
              <a:ahLst/>
              <a:cxnLst/>
              <a:rect l="l" t="t" r="r" b="b"/>
              <a:pathLst>
                <a:path w="145659" h="137811">
                  <a:moveTo>
                    <a:pt x="0" y="0"/>
                  </a:moveTo>
                  <a:lnTo>
                    <a:pt x="145659" y="0"/>
                  </a:lnTo>
                  <a:lnTo>
                    <a:pt x="145659" y="137811"/>
                  </a:lnTo>
                  <a:lnTo>
                    <a:pt x="0" y="137811"/>
                  </a:lnTo>
                  <a:close/>
                </a:path>
              </a:pathLst>
            </a:custGeom>
            <a:solidFill>
              <a:srgbClr val="FFFFFF"/>
            </a:solidFill>
            <a:ln cap="sq">
              <a:noFill/>
              <a:prstDash val="solid"/>
              <a:miter/>
            </a:ln>
          </p:spPr>
          <p:txBody>
            <a:bodyPr/>
            <a:lstStyle/>
            <a:p>
              <a:endParaRPr lang="en-GB"/>
            </a:p>
          </p:txBody>
        </p:sp>
        <p:sp>
          <p:nvSpPr>
            <p:cNvPr id="19" name="TextBox 19"/>
            <p:cNvSpPr txBox="1"/>
            <p:nvPr/>
          </p:nvSpPr>
          <p:spPr>
            <a:xfrm>
              <a:off x="0" y="-28575"/>
              <a:ext cx="145659" cy="166386"/>
            </a:xfrm>
            <a:prstGeom prst="rect">
              <a:avLst/>
            </a:prstGeom>
          </p:spPr>
          <p:txBody>
            <a:bodyPr lIns="50800" tIns="50800" rIns="50800" bIns="50800" rtlCol="0" anchor="ctr"/>
            <a:lstStyle/>
            <a:p>
              <a:pPr algn="ctr">
                <a:lnSpc>
                  <a:spcPts val="1960"/>
                </a:lnSpc>
              </a:pPr>
              <a:endParaRPr/>
            </a:p>
          </p:txBody>
        </p:sp>
      </p:grpSp>
      <p:grpSp>
        <p:nvGrpSpPr>
          <p:cNvPr id="20" name="Group 20"/>
          <p:cNvGrpSpPr/>
          <p:nvPr/>
        </p:nvGrpSpPr>
        <p:grpSpPr>
          <a:xfrm>
            <a:off x="4470729" y="2813700"/>
            <a:ext cx="553049" cy="523250"/>
            <a:chOff x="0" y="0"/>
            <a:chExt cx="145659" cy="137811"/>
          </a:xfrm>
        </p:grpSpPr>
        <p:sp>
          <p:nvSpPr>
            <p:cNvPr id="21" name="Freeform 21"/>
            <p:cNvSpPr/>
            <p:nvPr/>
          </p:nvSpPr>
          <p:spPr>
            <a:xfrm>
              <a:off x="0" y="0"/>
              <a:ext cx="145659" cy="137811"/>
            </a:xfrm>
            <a:custGeom>
              <a:avLst/>
              <a:gdLst/>
              <a:ahLst/>
              <a:cxnLst/>
              <a:rect l="l" t="t" r="r" b="b"/>
              <a:pathLst>
                <a:path w="145659" h="137811">
                  <a:moveTo>
                    <a:pt x="0" y="0"/>
                  </a:moveTo>
                  <a:lnTo>
                    <a:pt x="145659" y="0"/>
                  </a:lnTo>
                  <a:lnTo>
                    <a:pt x="145659" y="137811"/>
                  </a:lnTo>
                  <a:lnTo>
                    <a:pt x="0" y="137811"/>
                  </a:lnTo>
                  <a:close/>
                </a:path>
              </a:pathLst>
            </a:custGeom>
            <a:solidFill>
              <a:srgbClr val="FFFFFF"/>
            </a:solidFill>
            <a:ln cap="sq">
              <a:noFill/>
              <a:prstDash val="solid"/>
              <a:miter/>
            </a:ln>
          </p:spPr>
          <p:txBody>
            <a:bodyPr/>
            <a:lstStyle/>
            <a:p>
              <a:endParaRPr lang="en-GB"/>
            </a:p>
          </p:txBody>
        </p:sp>
        <p:sp>
          <p:nvSpPr>
            <p:cNvPr id="22" name="TextBox 22"/>
            <p:cNvSpPr txBox="1"/>
            <p:nvPr/>
          </p:nvSpPr>
          <p:spPr>
            <a:xfrm>
              <a:off x="0" y="-28575"/>
              <a:ext cx="145659" cy="166386"/>
            </a:xfrm>
            <a:prstGeom prst="rect">
              <a:avLst/>
            </a:prstGeom>
          </p:spPr>
          <p:txBody>
            <a:bodyPr lIns="50800" tIns="50800" rIns="50800" bIns="50800" rtlCol="0" anchor="ctr"/>
            <a:lstStyle/>
            <a:p>
              <a:pPr algn="ctr">
                <a:lnSpc>
                  <a:spcPts val="1960"/>
                </a:lnSpc>
              </a:pPr>
              <a:endParaRPr/>
            </a:p>
          </p:txBody>
        </p:sp>
      </p:grpSp>
      <p:grpSp>
        <p:nvGrpSpPr>
          <p:cNvPr id="23" name="Group 23"/>
          <p:cNvGrpSpPr/>
          <p:nvPr/>
        </p:nvGrpSpPr>
        <p:grpSpPr>
          <a:xfrm>
            <a:off x="7919418" y="2813700"/>
            <a:ext cx="553049" cy="523250"/>
            <a:chOff x="0" y="0"/>
            <a:chExt cx="145659" cy="137811"/>
          </a:xfrm>
        </p:grpSpPr>
        <p:sp>
          <p:nvSpPr>
            <p:cNvPr id="24" name="Freeform 24"/>
            <p:cNvSpPr/>
            <p:nvPr/>
          </p:nvSpPr>
          <p:spPr>
            <a:xfrm>
              <a:off x="0" y="0"/>
              <a:ext cx="145659" cy="137811"/>
            </a:xfrm>
            <a:custGeom>
              <a:avLst/>
              <a:gdLst/>
              <a:ahLst/>
              <a:cxnLst/>
              <a:rect l="l" t="t" r="r" b="b"/>
              <a:pathLst>
                <a:path w="145659" h="137811">
                  <a:moveTo>
                    <a:pt x="0" y="0"/>
                  </a:moveTo>
                  <a:lnTo>
                    <a:pt x="145659" y="0"/>
                  </a:lnTo>
                  <a:lnTo>
                    <a:pt x="145659" y="137811"/>
                  </a:lnTo>
                  <a:lnTo>
                    <a:pt x="0" y="137811"/>
                  </a:lnTo>
                  <a:close/>
                </a:path>
              </a:pathLst>
            </a:custGeom>
            <a:solidFill>
              <a:srgbClr val="FFFFFF"/>
            </a:solidFill>
            <a:ln cap="sq">
              <a:noFill/>
              <a:prstDash val="solid"/>
              <a:miter/>
            </a:ln>
          </p:spPr>
          <p:txBody>
            <a:bodyPr/>
            <a:lstStyle/>
            <a:p>
              <a:endParaRPr lang="en-GB"/>
            </a:p>
          </p:txBody>
        </p:sp>
        <p:sp>
          <p:nvSpPr>
            <p:cNvPr id="25" name="TextBox 25"/>
            <p:cNvSpPr txBox="1"/>
            <p:nvPr/>
          </p:nvSpPr>
          <p:spPr>
            <a:xfrm>
              <a:off x="0" y="-28575"/>
              <a:ext cx="145659" cy="166386"/>
            </a:xfrm>
            <a:prstGeom prst="rect">
              <a:avLst/>
            </a:prstGeom>
          </p:spPr>
          <p:txBody>
            <a:bodyPr lIns="50800" tIns="50800" rIns="50800" bIns="50800" rtlCol="0" anchor="ctr"/>
            <a:lstStyle/>
            <a:p>
              <a:pPr algn="ctr">
                <a:lnSpc>
                  <a:spcPts val="1960"/>
                </a:lnSpc>
              </a:pPr>
              <a:endParaRPr/>
            </a:p>
          </p:txBody>
        </p:sp>
      </p:grpSp>
      <p:grpSp>
        <p:nvGrpSpPr>
          <p:cNvPr id="26" name="Group 26"/>
          <p:cNvGrpSpPr/>
          <p:nvPr/>
        </p:nvGrpSpPr>
        <p:grpSpPr>
          <a:xfrm>
            <a:off x="11354787" y="2813700"/>
            <a:ext cx="553049" cy="523250"/>
            <a:chOff x="0" y="0"/>
            <a:chExt cx="145659" cy="137811"/>
          </a:xfrm>
        </p:grpSpPr>
        <p:sp>
          <p:nvSpPr>
            <p:cNvPr id="27" name="Freeform 27"/>
            <p:cNvSpPr/>
            <p:nvPr/>
          </p:nvSpPr>
          <p:spPr>
            <a:xfrm>
              <a:off x="0" y="0"/>
              <a:ext cx="145659" cy="137811"/>
            </a:xfrm>
            <a:custGeom>
              <a:avLst/>
              <a:gdLst/>
              <a:ahLst/>
              <a:cxnLst/>
              <a:rect l="l" t="t" r="r" b="b"/>
              <a:pathLst>
                <a:path w="145659" h="137811">
                  <a:moveTo>
                    <a:pt x="0" y="0"/>
                  </a:moveTo>
                  <a:lnTo>
                    <a:pt x="145659" y="0"/>
                  </a:lnTo>
                  <a:lnTo>
                    <a:pt x="145659" y="137811"/>
                  </a:lnTo>
                  <a:lnTo>
                    <a:pt x="0" y="137811"/>
                  </a:lnTo>
                  <a:close/>
                </a:path>
              </a:pathLst>
            </a:custGeom>
            <a:solidFill>
              <a:srgbClr val="FFFFFF"/>
            </a:solidFill>
            <a:ln cap="sq">
              <a:noFill/>
              <a:prstDash val="solid"/>
              <a:miter/>
            </a:ln>
          </p:spPr>
          <p:txBody>
            <a:bodyPr/>
            <a:lstStyle/>
            <a:p>
              <a:endParaRPr lang="en-GB"/>
            </a:p>
          </p:txBody>
        </p:sp>
        <p:sp>
          <p:nvSpPr>
            <p:cNvPr id="28" name="TextBox 28"/>
            <p:cNvSpPr txBox="1"/>
            <p:nvPr/>
          </p:nvSpPr>
          <p:spPr>
            <a:xfrm>
              <a:off x="0" y="-28575"/>
              <a:ext cx="145659" cy="166386"/>
            </a:xfrm>
            <a:prstGeom prst="rect">
              <a:avLst/>
            </a:prstGeom>
          </p:spPr>
          <p:txBody>
            <a:bodyPr lIns="50800" tIns="50800" rIns="50800" bIns="50800" rtlCol="0" anchor="ctr"/>
            <a:lstStyle/>
            <a:p>
              <a:pPr algn="ctr">
                <a:lnSpc>
                  <a:spcPts val="1960"/>
                </a:lnSpc>
              </a:pPr>
              <a:endParaRPr/>
            </a:p>
          </p:txBody>
        </p:sp>
      </p:grpSp>
      <p:grpSp>
        <p:nvGrpSpPr>
          <p:cNvPr id="29" name="Group 29"/>
          <p:cNvGrpSpPr/>
          <p:nvPr/>
        </p:nvGrpSpPr>
        <p:grpSpPr>
          <a:xfrm>
            <a:off x="14796816" y="2813700"/>
            <a:ext cx="553049" cy="523250"/>
            <a:chOff x="0" y="0"/>
            <a:chExt cx="145659" cy="137811"/>
          </a:xfrm>
        </p:grpSpPr>
        <p:sp>
          <p:nvSpPr>
            <p:cNvPr id="30" name="Freeform 30"/>
            <p:cNvSpPr/>
            <p:nvPr/>
          </p:nvSpPr>
          <p:spPr>
            <a:xfrm>
              <a:off x="0" y="0"/>
              <a:ext cx="145659" cy="137811"/>
            </a:xfrm>
            <a:custGeom>
              <a:avLst/>
              <a:gdLst/>
              <a:ahLst/>
              <a:cxnLst/>
              <a:rect l="l" t="t" r="r" b="b"/>
              <a:pathLst>
                <a:path w="145659" h="137811">
                  <a:moveTo>
                    <a:pt x="0" y="0"/>
                  </a:moveTo>
                  <a:lnTo>
                    <a:pt x="145659" y="0"/>
                  </a:lnTo>
                  <a:lnTo>
                    <a:pt x="145659" y="137811"/>
                  </a:lnTo>
                  <a:lnTo>
                    <a:pt x="0" y="137811"/>
                  </a:lnTo>
                  <a:close/>
                </a:path>
              </a:pathLst>
            </a:custGeom>
            <a:solidFill>
              <a:srgbClr val="FFFFFF"/>
            </a:solidFill>
            <a:ln cap="sq">
              <a:noFill/>
              <a:prstDash val="solid"/>
              <a:miter/>
            </a:ln>
          </p:spPr>
          <p:txBody>
            <a:bodyPr/>
            <a:lstStyle/>
            <a:p>
              <a:endParaRPr lang="en-GB"/>
            </a:p>
          </p:txBody>
        </p:sp>
        <p:sp>
          <p:nvSpPr>
            <p:cNvPr id="31" name="TextBox 31"/>
            <p:cNvSpPr txBox="1"/>
            <p:nvPr/>
          </p:nvSpPr>
          <p:spPr>
            <a:xfrm>
              <a:off x="0" y="-28575"/>
              <a:ext cx="145659" cy="166386"/>
            </a:xfrm>
            <a:prstGeom prst="rect">
              <a:avLst/>
            </a:prstGeom>
          </p:spPr>
          <p:txBody>
            <a:bodyPr lIns="50800" tIns="50800" rIns="50800" bIns="50800" rtlCol="0" anchor="ctr"/>
            <a:lstStyle/>
            <a:p>
              <a:pPr algn="ctr">
                <a:lnSpc>
                  <a:spcPts val="1960"/>
                </a:lnSpc>
              </a:pPr>
              <a:endParaRPr/>
            </a:p>
          </p:txBody>
        </p:sp>
      </p:grpSp>
      <p:sp>
        <p:nvSpPr>
          <p:cNvPr id="32" name="TextBox 32"/>
          <p:cNvSpPr txBox="1"/>
          <p:nvPr/>
        </p:nvSpPr>
        <p:spPr>
          <a:xfrm>
            <a:off x="1433791" y="3805020"/>
            <a:ext cx="1652301" cy="406400"/>
          </a:xfrm>
          <a:prstGeom prst="rect">
            <a:avLst/>
          </a:prstGeom>
        </p:spPr>
        <p:txBody>
          <a:bodyPr lIns="0" tIns="0" rIns="0" bIns="0" rtlCol="0" anchor="t">
            <a:spAutoFit/>
          </a:bodyPr>
          <a:lstStyle/>
          <a:p>
            <a:pPr algn="l">
              <a:lnSpc>
                <a:spcPts val="3249"/>
              </a:lnSpc>
            </a:pPr>
            <a:r>
              <a:rPr lang="en-US" sz="2499">
                <a:solidFill>
                  <a:srgbClr val="FFFFFF"/>
                </a:solidFill>
                <a:latin typeface="Open Sauce"/>
                <a:ea typeface="Open Sauce"/>
                <a:cs typeface="Open Sauce"/>
                <a:sym typeface="Open Sauce"/>
              </a:rPr>
              <a:t>Sign in </a:t>
            </a:r>
          </a:p>
        </p:txBody>
      </p:sp>
      <p:sp>
        <p:nvSpPr>
          <p:cNvPr id="33" name="TextBox 33"/>
          <p:cNvSpPr txBox="1"/>
          <p:nvPr/>
        </p:nvSpPr>
        <p:spPr>
          <a:xfrm>
            <a:off x="4875820" y="3805020"/>
            <a:ext cx="1532885" cy="406400"/>
          </a:xfrm>
          <a:prstGeom prst="rect">
            <a:avLst/>
          </a:prstGeom>
        </p:spPr>
        <p:txBody>
          <a:bodyPr lIns="0" tIns="0" rIns="0" bIns="0" rtlCol="0" anchor="t">
            <a:spAutoFit/>
          </a:bodyPr>
          <a:lstStyle/>
          <a:p>
            <a:pPr marL="0" lvl="0" indent="0" algn="l">
              <a:lnSpc>
                <a:spcPts val="3249"/>
              </a:lnSpc>
              <a:spcBef>
                <a:spcPct val="0"/>
              </a:spcBef>
            </a:pPr>
            <a:r>
              <a:rPr lang="en-US" sz="2499" u="none" strike="noStrike">
                <a:solidFill>
                  <a:srgbClr val="FFFFFF"/>
                </a:solidFill>
                <a:latin typeface="Open Sauce"/>
                <a:ea typeface="Open Sauce"/>
                <a:cs typeface="Open Sauce"/>
                <a:sym typeface="Open Sauce"/>
              </a:rPr>
              <a:t>Sign up</a:t>
            </a:r>
          </a:p>
        </p:txBody>
      </p:sp>
      <p:sp>
        <p:nvSpPr>
          <p:cNvPr id="34" name="TextBox 34"/>
          <p:cNvSpPr txBox="1"/>
          <p:nvPr/>
        </p:nvSpPr>
        <p:spPr>
          <a:xfrm>
            <a:off x="8317849" y="3805020"/>
            <a:ext cx="1652301" cy="815975"/>
          </a:xfrm>
          <a:prstGeom prst="rect">
            <a:avLst/>
          </a:prstGeom>
        </p:spPr>
        <p:txBody>
          <a:bodyPr lIns="0" tIns="0" rIns="0" bIns="0" rtlCol="0" anchor="t">
            <a:spAutoFit/>
          </a:bodyPr>
          <a:lstStyle/>
          <a:p>
            <a:pPr algn="l">
              <a:lnSpc>
                <a:spcPts val="3249"/>
              </a:lnSpc>
            </a:pPr>
            <a:r>
              <a:rPr lang="en-US" sz="2499">
                <a:solidFill>
                  <a:srgbClr val="FFFFFF"/>
                </a:solidFill>
                <a:latin typeface="Open Sauce"/>
                <a:ea typeface="Open Sauce"/>
                <a:cs typeface="Open Sauce"/>
                <a:sym typeface="Open Sauce"/>
              </a:rPr>
              <a:t>forget password</a:t>
            </a:r>
          </a:p>
        </p:txBody>
      </p:sp>
      <p:sp>
        <p:nvSpPr>
          <p:cNvPr id="35" name="TextBox 35"/>
          <p:cNvSpPr txBox="1"/>
          <p:nvPr/>
        </p:nvSpPr>
        <p:spPr>
          <a:xfrm>
            <a:off x="11759878" y="3805020"/>
            <a:ext cx="1652301" cy="406400"/>
          </a:xfrm>
          <a:prstGeom prst="rect">
            <a:avLst/>
          </a:prstGeom>
        </p:spPr>
        <p:txBody>
          <a:bodyPr lIns="0" tIns="0" rIns="0" bIns="0" rtlCol="0" anchor="t">
            <a:spAutoFit/>
          </a:bodyPr>
          <a:lstStyle/>
          <a:p>
            <a:pPr marL="0" lvl="0" indent="0" algn="l">
              <a:lnSpc>
                <a:spcPts val="3249"/>
              </a:lnSpc>
              <a:spcBef>
                <a:spcPct val="0"/>
              </a:spcBef>
            </a:pPr>
            <a:r>
              <a:rPr lang="en-US" sz="2499" u="none" strike="noStrike">
                <a:solidFill>
                  <a:srgbClr val="FFFFFF"/>
                </a:solidFill>
                <a:latin typeface="Open Sauce"/>
                <a:ea typeface="Open Sauce"/>
                <a:cs typeface="Open Sauce"/>
                <a:sym typeface="Open Sauce"/>
              </a:rPr>
              <a:t>sign out</a:t>
            </a:r>
          </a:p>
        </p:txBody>
      </p:sp>
      <p:sp>
        <p:nvSpPr>
          <p:cNvPr id="36" name="TextBox 36"/>
          <p:cNvSpPr txBox="1"/>
          <p:nvPr/>
        </p:nvSpPr>
        <p:spPr>
          <a:xfrm>
            <a:off x="15201907" y="3805020"/>
            <a:ext cx="1739560" cy="815975"/>
          </a:xfrm>
          <a:prstGeom prst="rect">
            <a:avLst/>
          </a:prstGeom>
        </p:spPr>
        <p:txBody>
          <a:bodyPr lIns="0" tIns="0" rIns="0" bIns="0" rtlCol="0" anchor="t">
            <a:spAutoFit/>
          </a:bodyPr>
          <a:lstStyle/>
          <a:p>
            <a:pPr marL="0" lvl="0" indent="0" algn="l">
              <a:lnSpc>
                <a:spcPts val="3249"/>
              </a:lnSpc>
              <a:spcBef>
                <a:spcPct val="0"/>
              </a:spcBef>
            </a:pPr>
            <a:r>
              <a:rPr lang="en-US" sz="2499" u="none" strike="noStrike">
                <a:solidFill>
                  <a:srgbClr val="FFFFFF"/>
                </a:solidFill>
                <a:latin typeface="Open Sauce"/>
                <a:ea typeface="Open Sauce"/>
                <a:cs typeface="Open Sauce"/>
                <a:sym typeface="Open Sauce"/>
              </a:rPr>
              <a:t>search &amp; sort</a:t>
            </a:r>
          </a:p>
        </p:txBody>
      </p:sp>
      <p:sp>
        <p:nvSpPr>
          <p:cNvPr id="37" name="TextBox 37"/>
          <p:cNvSpPr txBox="1"/>
          <p:nvPr/>
        </p:nvSpPr>
        <p:spPr>
          <a:xfrm>
            <a:off x="1109299" y="2926091"/>
            <a:ext cx="378532" cy="255932"/>
          </a:xfrm>
          <a:prstGeom prst="rect">
            <a:avLst/>
          </a:prstGeom>
        </p:spPr>
        <p:txBody>
          <a:bodyPr lIns="0" tIns="0" rIns="0" bIns="0" rtlCol="0" anchor="t">
            <a:spAutoFit/>
          </a:bodyPr>
          <a:lstStyle/>
          <a:p>
            <a:pPr algn="ctr">
              <a:lnSpc>
                <a:spcPts val="2079"/>
              </a:lnSpc>
            </a:pPr>
            <a:r>
              <a:rPr lang="en-US" sz="1599" b="1">
                <a:solidFill>
                  <a:srgbClr val="041239"/>
                </a:solidFill>
                <a:latin typeface="Open Sauce Bold"/>
                <a:ea typeface="Open Sauce Bold"/>
                <a:cs typeface="Open Sauce Bold"/>
                <a:sym typeface="Open Sauce Bold"/>
              </a:rPr>
              <a:t>01</a:t>
            </a:r>
          </a:p>
        </p:txBody>
      </p:sp>
      <p:sp>
        <p:nvSpPr>
          <p:cNvPr id="38" name="TextBox 38"/>
          <p:cNvSpPr txBox="1"/>
          <p:nvPr/>
        </p:nvSpPr>
        <p:spPr>
          <a:xfrm>
            <a:off x="4557988" y="2926091"/>
            <a:ext cx="378532" cy="255932"/>
          </a:xfrm>
          <a:prstGeom prst="rect">
            <a:avLst/>
          </a:prstGeom>
        </p:spPr>
        <p:txBody>
          <a:bodyPr lIns="0" tIns="0" rIns="0" bIns="0" rtlCol="0" anchor="t">
            <a:spAutoFit/>
          </a:bodyPr>
          <a:lstStyle/>
          <a:p>
            <a:pPr algn="ctr">
              <a:lnSpc>
                <a:spcPts val="2079"/>
              </a:lnSpc>
            </a:pPr>
            <a:r>
              <a:rPr lang="en-US" sz="1599" b="1">
                <a:solidFill>
                  <a:srgbClr val="041239"/>
                </a:solidFill>
                <a:latin typeface="Open Sauce Bold"/>
                <a:ea typeface="Open Sauce Bold"/>
                <a:cs typeface="Open Sauce Bold"/>
                <a:sym typeface="Open Sauce Bold"/>
              </a:rPr>
              <a:t>02</a:t>
            </a:r>
          </a:p>
        </p:txBody>
      </p:sp>
      <p:sp>
        <p:nvSpPr>
          <p:cNvPr id="39" name="TextBox 39"/>
          <p:cNvSpPr txBox="1"/>
          <p:nvPr/>
        </p:nvSpPr>
        <p:spPr>
          <a:xfrm>
            <a:off x="8006676" y="2926091"/>
            <a:ext cx="378532" cy="255932"/>
          </a:xfrm>
          <a:prstGeom prst="rect">
            <a:avLst/>
          </a:prstGeom>
        </p:spPr>
        <p:txBody>
          <a:bodyPr lIns="0" tIns="0" rIns="0" bIns="0" rtlCol="0" anchor="t">
            <a:spAutoFit/>
          </a:bodyPr>
          <a:lstStyle/>
          <a:p>
            <a:pPr algn="ctr">
              <a:lnSpc>
                <a:spcPts val="2079"/>
              </a:lnSpc>
            </a:pPr>
            <a:r>
              <a:rPr lang="en-US" sz="1599" b="1">
                <a:solidFill>
                  <a:srgbClr val="041239"/>
                </a:solidFill>
                <a:latin typeface="Open Sauce Bold"/>
                <a:ea typeface="Open Sauce Bold"/>
                <a:cs typeface="Open Sauce Bold"/>
                <a:sym typeface="Open Sauce Bold"/>
              </a:rPr>
              <a:t>03</a:t>
            </a:r>
          </a:p>
        </p:txBody>
      </p:sp>
      <p:sp>
        <p:nvSpPr>
          <p:cNvPr id="40" name="TextBox 40"/>
          <p:cNvSpPr txBox="1"/>
          <p:nvPr/>
        </p:nvSpPr>
        <p:spPr>
          <a:xfrm>
            <a:off x="11442046" y="2926091"/>
            <a:ext cx="378532" cy="255932"/>
          </a:xfrm>
          <a:prstGeom prst="rect">
            <a:avLst/>
          </a:prstGeom>
        </p:spPr>
        <p:txBody>
          <a:bodyPr lIns="0" tIns="0" rIns="0" bIns="0" rtlCol="0" anchor="t">
            <a:spAutoFit/>
          </a:bodyPr>
          <a:lstStyle/>
          <a:p>
            <a:pPr algn="ctr">
              <a:lnSpc>
                <a:spcPts val="2079"/>
              </a:lnSpc>
            </a:pPr>
            <a:r>
              <a:rPr lang="en-US" sz="1599" b="1">
                <a:solidFill>
                  <a:srgbClr val="041239"/>
                </a:solidFill>
                <a:latin typeface="Open Sauce Bold"/>
                <a:ea typeface="Open Sauce Bold"/>
                <a:cs typeface="Open Sauce Bold"/>
                <a:sym typeface="Open Sauce Bold"/>
              </a:rPr>
              <a:t>04</a:t>
            </a:r>
          </a:p>
        </p:txBody>
      </p:sp>
      <p:sp>
        <p:nvSpPr>
          <p:cNvPr id="41" name="TextBox 41"/>
          <p:cNvSpPr txBox="1"/>
          <p:nvPr/>
        </p:nvSpPr>
        <p:spPr>
          <a:xfrm>
            <a:off x="14884075" y="2926091"/>
            <a:ext cx="378532" cy="255932"/>
          </a:xfrm>
          <a:prstGeom prst="rect">
            <a:avLst/>
          </a:prstGeom>
        </p:spPr>
        <p:txBody>
          <a:bodyPr lIns="0" tIns="0" rIns="0" bIns="0" rtlCol="0" anchor="t">
            <a:spAutoFit/>
          </a:bodyPr>
          <a:lstStyle/>
          <a:p>
            <a:pPr algn="ctr">
              <a:lnSpc>
                <a:spcPts val="2079"/>
              </a:lnSpc>
            </a:pPr>
            <a:r>
              <a:rPr lang="en-US" sz="1599" b="1">
                <a:solidFill>
                  <a:srgbClr val="041239"/>
                </a:solidFill>
                <a:latin typeface="Open Sauce Bold"/>
                <a:ea typeface="Open Sauce Bold"/>
                <a:cs typeface="Open Sauce Bold"/>
                <a:sym typeface="Open Sauce Bold"/>
              </a:rPr>
              <a:t>05</a:t>
            </a:r>
          </a:p>
        </p:txBody>
      </p:sp>
      <p:grpSp>
        <p:nvGrpSpPr>
          <p:cNvPr id="42" name="Group 42"/>
          <p:cNvGrpSpPr/>
          <p:nvPr/>
        </p:nvGrpSpPr>
        <p:grpSpPr>
          <a:xfrm>
            <a:off x="1115959" y="6187960"/>
            <a:ext cx="2462484" cy="2329800"/>
            <a:chOff x="0" y="0"/>
            <a:chExt cx="648555" cy="613610"/>
          </a:xfrm>
        </p:grpSpPr>
        <p:sp>
          <p:nvSpPr>
            <p:cNvPr id="43" name="Freeform 43"/>
            <p:cNvSpPr/>
            <p:nvPr/>
          </p:nvSpPr>
          <p:spPr>
            <a:xfrm>
              <a:off x="0" y="0"/>
              <a:ext cx="648555" cy="613610"/>
            </a:xfrm>
            <a:custGeom>
              <a:avLst/>
              <a:gdLst/>
              <a:ahLst/>
              <a:cxnLst/>
              <a:rect l="l" t="t" r="r" b="b"/>
              <a:pathLst>
                <a:path w="648555" h="613610">
                  <a:moveTo>
                    <a:pt x="0" y="0"/>
                  </a:moveTo>
                  <a:lnTo>
                    <a:pt x="648555" y="0"/>
                  </a:lnTo>
                  <a:lnTo>
                    <a:pt x="648555" y="613610"/>
                  </a:lnTo>
                  <a:lnTo>
                    <a:pt x="0" y="613610"/>
                  </a:lnTo>
                  <a:close/>
                </a:path>
              </a:pathLst>
            </a:custGeom>
            <a:solidFill>
              <a:srgbClr val="000000">
                <a:alpha val="0"/>
              </a:srgbClr>
            </a:solidFill>
            <a:ln w="9525" cap="sq">
              <a:solidFill>
                <a:srgbClr val="FFFFFF"/>
              </a:solidFill>
              <a:prstDash val="solid"/>
              <a:miter/>
            </a:ln>
          </p:spPr>
          <p:txBody>
            <a:bodyPr/>
            <a:lstStyle/>
            <a:p>
              <a:endParaRPr lang="en-GB"/>
            </a:p>
          </p:txBody>
        </p:sp>
        <p:sp>
          <p:nvSpPr>
            <p:cNvPr id="44" name="TextBox 44"/>
            <p:cNvSpPr txBox="1"/>
            <p:nvPr/>
          </p:nvSpPr>
          <p:spPr>
            <a:xfrm>
              <a:off x="0" y="-28575"/>
              <a:ext cx="648555" cy="642185"/>
            </a:xfrm>
            <a:prstGeom prst="rect">
              <a:avLst/>
            </a:prstGeom>
          </p:spPr>
          <p:txBody>
            <a:bodyPr lIns="50800" tIns="50800" rIns="50800" bIns="50800" rtlCol="0" anchor="ctr"/>
            <a:lstStyle/>
            <a:p>
              <a:pPr algn="ctr">
                <a:lnSpc>
                  <a:spcPts val="1960"/>
                </a:lnSpc>
              </a:pPr>
              <a:endParaRPr/>
            </a:p>
          </p:txBody>
        </p:sp>
      </p:grpSp>
      <p:grpSp>
        <p:nvGrpSpPr>
          <p:cNvPr id="45" name="Group 45"/>
          <p:cNvGrpSpPr/>
          <p:nvPr/>
        </p:nvGrpSpPr>
        <p:grpSpPr>
          <a:xfrm>
            <a:off x="4557988" y="6187960"/>
            <a:ext cx="2462484" cy="2329800"/>
            <a:chOff x="0" y="0"/>
            <a:chExt cx="648555" cy="613610"/>
          </a:xfrm>
        </p:grpSpPr>
        <p:sp>
          <p:nvSpPr>
            <p:cNvPr id="46" name="Freeform 46"/>
            <p:cNvSpPr/>
            <p:nvPr/>
          </p:nvSpPr>
          <p:spPr>
            <a:xfrm>
              <a:off x="0" y="0"/>
              <a:ext cx="648555" cy="613610"/>
            </a:xfrm>
            <a:custGeom>
              <a:avLst/>
              <a:gdLst/>
              <a:ahLst/>
              <a:cxnLst/>
              <a:rect l="l" t="t" r="r" b="b"/>
              <a:pathLst>
                <a:path w="648555" h="613610">
                  <a:moveTo>
                    <a:pt x="0" y="0"/>
                  </a:moveTo>
                  <a:lnTo>
                    <a:pt x="648555" y="0"/>
                  </a:lnTo>
                  <a:lnTo>
                    <a:pt x="648555" y="613610"/>
                  </a:lnTo>
                  <a:lnTo>
                    <a:pt x="0" y="613610"/>
                  </a:lnTo>
                  <a:close/>
                </a:path>
              </a:pathLst>
            </a:custGeom>
            <a:solidFill>
              <a:srgbClr val="000000">
                <a:alpha val="0"/>
              </a:srgbClr>
            </a:solidFill>
            <a:ln w="9525" cap="sq">
              <a:solidFill>
                <a:srgbClr val="FFFFFF"/>
              </a:solidFill>
              <a:prstDash val="solid"/>
              <a:miter/>
            </a:ln>
          </p:spPr>
          <p:txBody>
            <a:bodyPr/>
            <a:lstStyle/>
            <a:p>
              <a:endParaRPr lang="en-GB"/>
            </a:p>
          </p:txBody>
        </p:sp>
        <p:sp>
          <p:nvSpPr>
            <p:cNvPr id="47" name="TextBox 47"/>
            <p:cNvSpPr txBox="1"/>
            <p:nvPr/>
          </p:nvSpPr>
          <p:spPr>
            <a:xfrm>
              <a:off x="0" y="-28575"/>
              <a:ext cx="648555" cy="642185"/>
            </a:xfrm>
            <a:prstGeom prst="rect">
              <a:avLst/>
            </a:prstGeom>
          </p:spPr>
          <p:txBody>
            <a:bodyPr lIns="50800" tIns="50800" rIns="50800" bIns="50800" rtlCol="0" anchor="ctr"/>
            <a:lstStyle/>
            <a:p>
              <a:pPr marL="0" lvl="0" indent="0" algn="l">
                <a:lnSpc>
                  <a:spcPts val="3249"/>
                </a:lnSpc>
                <a:spcBef>
                  <a:spcPct val="0"/>
                </a:spcBef>
              </a:pPr>
              <a:endParaRPr/>
            </a:p>
          </p:txBody>
        </p:sp>
      </p:grpSp>
      <p:grpSp>
        <p:nvGrpSpPr>
          <p:cNvPr id="48" name="Group 48"/>
          <p:cNvGrpSpPr/>
          <p:nvPr/>
        </p:nvGrpSpPr>
        <p:grpSpPr>
          <a:xfrm>
            <a:off x="8000017" y="6187960"/>
            <a:ext cx="2462484" cy="2329800"/>
            <a:chOff x="0" y="0"/>
            <a:chExt cx="648555" cy="613610"/>
          </a:xfrm>
        </p:grpSpPr>
        <p:sp>
          <p:nvSpPr>
            <p:cNvPr id="49" name="Freeform 49"/>
            <p:cNvSpPr/>
            <p:nvPr/>
          </p:nvSpPr>
          <p:spPr>
            <a:xfrm>
              <a:off x="0" y="0"/>
              <a:ext cx="648555" cy="613610"/>
            </a:xfrm>
            <a:custGeom>
              <a:avLst/>
              <a:gdLst/>
              <a:ahLst/>
              <a:cxnLst/>
              <a:rect l="l" t="t" r="r" b="b"/>
              <a:pathLst>
                <a:path w="648555" h="613610">
                  <a:moveTo>
                    <a:pt x="0" y="0"/>
                  </a:moveTo>
                  <a:lnTo>
                    <a:pt x="648555" y="0"/>
                  </a:lnTo>
                  <a:lnTo>
                    <a:pt x="648555" y="613610"/>
                  </a:lnTo>
                  <a:lnTo>
                    <a:pt x="0" y="613610"/>
                  </a:lnTo>
                  <a:close/>
                </a:path>
              </a:pathLst>
            </a:custGeom>
            <a:solidFill>
              <a:srgbClr val="000000">
                <a:alpha val="0"/>
              </a:srgbClr>
            </a:solidFill>
            <a:ln w="9525" cap="sq">
              <a:solidFill>
                <a:srgbClr val="FFFFFF"/>
              </a:solidFill>
              <a:prstDash val="solid"/>
              <a:miter/>
            </a:ln>
          </p:spPr>
          <p:txBody>
            <a:bodyPr/>
            <a:lstStyle/>
            <a:p>
              <a:endParaRPr lang="en-GB"/>
            </a:p>
          </p:txBody>
        </p:sp>
        <p:sp>
          <p:nvSpPr>
            <p:cNvPr id="50" name="TextBox 50"/>
            <p:cNvSpPr txBox="1"/>
            <p:nvPr/>
          </p:nvSpPr>
          <p:spPr>
            <a:xfrm>
              <a:off x="0" y="-28575"/>
              <a:ext cx="648555" cy="642185"/>
            </a:xfrm>
            <a:prstGeom prst="rect">
              <a:avLst/>
            </a:prstGeom>
          </p:spPr>
          <p:txBody>
            <a:bodyPr lIns="50800" tIns="50800" rIns="50800" bIns="50800" rtlCol="0" anchor="ctr"/>
            <a:lstStyle/>
            <a:p>
              <a:pPr algn="ctr">
                <a:lnSpc>
                  <a:spcPts val="1960"/>
                </a:lnSpc>
              </a:pPr>
              <a:endParaRPr/>
            </a:p>
          </p:txBody>
        </p:sp>
      </p:grpSp>
      <p:grpSp>
        <p:nvGrpSpPr>
          <p:cNvPr id="51" name="Group 51"/>
          <p:cNvGrpSpPr/>
          <p:nvPr/>
        </p:nvGrpSpPr>
        <p:grpSpPr>
          <a:xfrm>
            <a:off x="11442046" y="6187960"/>
            <a:ext cx="2462484" cy="2329800"/>
            <a:chOff x="0" y="0"/>
            <a:chExt cx="648555" cy="613610"/>
          </a:xfrm>
        </p:grpSpPr>
        <p:sp>
          <p:nvSpPr>
            <p:cNvPr id="52" name="Freeform 52"/>
            <p:cNvSpPr/>
            <p:nvPr/>
          </p:nvSpPr>
          <p:spPr>
            <a:xfrm>
              <a:off x="0" y="0"/>
              <a:ext cx="648555" cy="613610"/>
            </a:xfrm>
            <a:custGeom>
              <a:avLst/>
              <a:gdLst/>
              <a:ahLst/>
              <a:cxnLst/>
              <a:rect l="l" t="t" r="r" b="b"/>
              <a:pathLst>
                <a:path w="648555" h="613610">
                  <a:moveTo>
                    <a:pt x="0" y="0"/>
                  </a:moveTo>
                  <a:lnTo>
                    <a:pt x="648555" y="0"/>
                  </a:lnTo>
                  <a:lnTo>
                    <a:pt x="648555" y="613610"/>
                  </a:lnTo>
                  <a:lnTo>
                    <a:pt x="0" y="613610"/>
                  </a:lnTo>
                  <a:close/>
                </a:path>
              </a:pathLst>
            </a:custGeom>
            <a:solidFill>
              <a:srgbClr val="000000">
                <a:alpha val="0"/>
              </a:srgbClr>
            </a:solidFill>
            <a:ln w="9525" cap="sq">
              <a:solidFill>
                <a:srgbClr val="FFFFFF"/>
              </a:solidFill>
              <a:prstDash val="solid"/>
              <a:miter/>
            </a:ln>
          </p:spPr>
          <p:txBody>
            <a:bodyPr/>
            <a:lstStyle/>
            <a:p>
              <a:endParaRPr lang="en-GB"/>
            </a:p>
          </p:txBody>
        </p:sp>
        <p:sp>
          <p:nvSpPr>
            <p:cNvPr id="53" name="TextBox 53"/>
            <p:cNvSpPr txBox="1"/>
            <p:nvPr/>
          </p:nvSpPr>
          <p:spPr>
            <a:xfrm>
              <a:off x="0" y="-28575"/>
              <a:ext cx="648555" cy="642185"/>
            </a:xfrm>
            <a:prstGeom prst="rect">
              <a:avLst/>
            </a:prstGeom>
          </p:spPr>
          <p:txBody>
            <a:bodyPr lIns="50800" tIns="50800" rIns="50800" bIns="50800" rtlCol="0" anchor="ctr"/>
            <a:lstStyle/>
            <a:p>
              <a:pPr algn="ctr">
                <a:lnSpc>
                  <a:spcPts val="1960"/>
                </a:lnSpc>
              </a:pPr>
              <a:endParaRPr/>
            </a:p>
          </p:txBody>
        </p:sp>
      </p:grpSp>
      <p:grpSp>
        <p:nvGrpSpPr>
          <p:cNvPr id="54" name="Group 54"/>
          <p:cNvGrpSpPr/>
          <p:nvPr/>
        </p:nvGrpSpPr>
        <p:grpSpPr>
          <a:xfrm>
            <a:off x="14884075" y="6187960"/>
            <a:ext cx="2462484" cy="2329800"/>
            <a:chOff x="0" y="0"/>
            <a:chExt cx="648555" cy="613610"/>
          </a:xfrm>
        </p:grpSpPr>
        <p:sp>
          <p:nvSpPr>
            <p:cNvPr id="55" name="Freeform 55"/>
            <p:cNvSpPr/>
            <p:nvPr/>
          </p:nvSpPr>
          <p:spPr>
            <a:xfrm>
              <a:off x="0" y="0"/>
              <a:ext cx="648555" cy="613610"/>
            </a:xfrm>
            <a:custGeom>
              <a:avLst/>
              <a:gdLst/>
              <a:ahLst/>
              <a:cxnLst/>
              <a:rect l="l" t="t" r="r" b="b"/>
              <a:pathLst>
                <a:path w="648555" h="613610">
                  <a:moveTo>
                    <a:pt x="0" y="0"/>
                  </a:moveTo>
                  <a:lnTo>
                    <a:pt x="648555" y="0"/>
                  </a:lnTo>
                  <a:lnTo>
                    <a:pt x="648555" y="613610"/>
                  </a:lnTo>
                  <a:lnTo>
                    <a:pt x="0" y="613610"/>
                  </a:lnTo>
                  <a:close/>
                </a:path>
              </a:pathLst>
            </a:custGeom>
            <a:solidFill>
              <a:srgbClr val="000000">
                <a:alpha val="0"/>
              </a:srgbClr>
            </a:solidFill>
            <a:ln w="9525" cap="sq">
              <a:solidFill>
                <a:srgbClr val="FFFFFF"/>
              </a:solidFill>
              <a:prstDash val="solid"/>
              <a:miter/>
            </a:ln>
          </p:spPr>
          <p:txBody>
            <a:bodyPr/>
            <a:lstStyle/>
            <a:p>
              <a:endParaRPr lang="en-GB"/>
            </a:p>
          </p:txBody>
        </p:sp>
        <p:sp>
          <p:nvSpPr>
            <p:cNvPr id="56" name="TextBox 56"/>
            <p:cNvSpPr txBox="1"/>
            <p:nvPr/>
          </p:nvSpPr>
          <p:spPr>
            <a:xfrm>
              <a:off x="0" y="-28575"/>
              <a:ext cx="648555" cy="642185"/>
            </a:xfrm>
            <a:prstGeom prst="rect">
              <a:avLst/>
            </a:prstGeom>
          </p:spPr>
          <p:txBody>
            <a:bodyPr lIns="50800" tIns="50800" rIns="50800" bIns="50800" rtlCol="0" anchor="ctr"/>
            <a:lstStyle/>
            <a:p>
              <a:pPr algn="ctr">
                <a:lnSpc>
                  <a:spcPts val="1960"/>
                </a:lnSpc>
              </a:pPr>
              <a:endParaRPr/>
            </a:p>
          </p:txBody>
        </p:sp>
      </p:grpSp>
      <p:grpSp>
        <p:nvGrpSpPr>
          <p:cNvPr id="57" name="Group 57"/>
          <p:cNvGrpSpPr/>
          <p:nvPr/>
        </p:nvGrpSpPr>
        <p:grpSpPr>
          <a:xfrm>
            <a:off x="1109299" y="6187960"/>
            <a:ext cx="553049" cy="523250"/>
            <a:chOff x="0" y="0"/>
            <a:chExt cx="145659" cy="137811"/>
          </a:xfrm>
        </p:grpSpPr>
        <p:sp>
          <p:nvSpPr>
            <p:cNvPr id="58" name="Freeform 58"/>
            <p:cNvSpPr/>
            <p:nvPr/>
          </p:nvSpPr>
          <p:spPr>
            <a:xfrm>
              <a:off x="0" y="0"/>
              <a:ext cx="145659" cy="137811"/>
            </a:xfrm>
            <a:custGeom>
              <a:avLst/>
              <a:gdLst/>
              <a:ahLst/>
              <a:cxnLst/>
              <a:rect l="l" t="t" r="r" b="b"/>
              <a:pathLst>
                <a:path w="145659" h="137811">
                  <a:moveTo>
                    <a:pt x="0" y="0"/>
                  </a:moveTo>
                  <a:lnTo>
                    <a:pt x="145659" y="0"/>
                  </a:lnTo>
                  <a:lnTo>
                    <a:pt x="145659" y="137811"/>
                  </a:lnTo>
                  <a:lnTo>
                    <a:pt x="0" y="137811"/>
                  </a:lnTo>
                  <a:close/>
                </a:path>
              </a:pathLst>
            </a:custGeom>
            <a:solidFill>
              <a:srgbClr val="FFFFFF"/>
            </a:solidFill>
            <a:ln cap="sq">
              <a:noFill/>
              <a:prstDash val="solid"/>
              <a:miter/>
            </a:ln>
          </p:spPr>
          <p:txBody>
            <a:bodyPr/>
            <a:lstStyle/>
            <a:p>
              <a:endParaRPr lang="en-GB"/>
            </a:p>
          </p:txBody>
        </p:sp>
        <p:sp>
          <p:nvSpPr>
            <p:cNvPr id="59" name="TextBox 59"/>
            <p:cNvSpPr txBox="1"/>
            <p:nvPr/>
          </p:nvSpPr>
          <p:spPr>
            <a:xfrm>
              <a:off x="0" y="-28575"/>
              <a:ext cx="145659" cy="166386"/>
            </a:xfrm>
            <a:prstGeom prst="rect">
              <a:avLst/>
            </a:prstGeom>
          </p:spPr>
          <p:txBody>
            <a:bodyPr lIns="50800" tIns="50800" rIns="50800" bIns="50800" rtlCol="0" anchor="ctr"/>
            <a:lstStyle/>
            <a:p>
              <a:pPr algn="ctr">
                <a:lnSpc>
                  <a:spcPts val="1960"/>
                </a:lnSpc>
              </a:pPr>
              <a:endParaRPr/>
            </a:p>
          </p:txBody>
        </p:sp>
      </p:grpSp>
      <p:grpSp>
        <p:nvGrpSpPr>
          <p:cNvPr id="60" name="Group 60"/>
          <p:cNvGrpSpPr/>
          <p:nvPr/>
        </p:nvGrpSpPr>
        <p:grpSpPr>
          <a:xfrm>
            <a:off x="4557988" y="6187960"/>
            <a:ext cx="553049" cy="523250"/>
            <a:chOff x="0" y="0"/>
            <a:chExt cx="145659" cy="137811"/>
          </a:xfrm>
        </p:grpSpPr>
        <p:sp>
          <p:nvSpPr>
            <p:cNvPr id="61" name="Freeform 61"/>
            <p:cNvSpPr/>
            <p:nvPr/>
          </p:nvSpPr>
          <p:spPr>
            <a:xfrm>
              <a:off x="0" y="0"/>
              <a:ext cx="145659" cy="137811"/>
            </a:xfrm>
            <a:custGeom>
              <a:avLst/>
              <a:gdLst/>
              <a:ahLst/>
              <a:cxnLst/>
              <a:rect l="l" t="t" r="r" b="b"/>
              <a:pathLst>
                <a:path w="145659" h="137811">
                  <a:moveTo>
                    <a:pt x="0" y="0"/>
                  </a:moveTo>
                  <a:lnTo>
                    <a:pt x="145659" y="0"/>
                  </a:lnTo>
                  <a:lnTo>
                    <a:pt x="145659" y="137811"/>
                  </a:lnTo>
                  <a:lnTo>
                    <a:pt x="0" y="137811"/>
                  </a:lnTo>
                  <a:close/>
                </a:path>
              </a:pathLst>
            </a:custGeom>
            <a:solidFill>
              <a:srgbClr val="FFFFFF"/>
            </a:solidFill>
            <a:ln cap="sq">
              <a:noFill/>
              <a:prstDash val="solid"/>
              <a:miter/>
            </a:ln>
          </p:spPr>
          <p:txBody>
            <a:bodyPr/>
            <a:lstStyle/>
            <a:p>
              <a:endParaRPr lang="en-GB" dirty="0"/>
            </a:p>
          </p:txBody>
        </p:sp>
        <p:sp>
          <p:nvSpPr>
            <p:cNvPr id="62" name="TextBox 62"/>
            <p:cNvSpPr txBox="1"/>
            <p:nvPr/>
          </p:nvSpPr>
          <p:spPr>
            <a:xfrm>
              <a:off x="0" y="-28575"/>
              <a:ext cx="145659" cy="166386"/>
            </a:xfrm>
            <a:prstGeom prst="rect">
              <a:avLst/>
            </a:prstGeom>
          </p:spPr>
          <p:txBody>
            <a:bodyPr lIns="50800" tIns="50800" rIns="50800" bIns="50800" rtlCol="0" anchor="ctr"/>
            <a:lstStyle/>
            <a:p>
              <a:pPr algn="ctr">
                <a:lnSpc>
                  <a:spcPts val="1960"/>
                </a:lnSpc>
              </a:pPr>
              <a:endParaRPr/>
            </a:p>
          </p:txBody>
        </p:sp>
      </p:grpSp>
      <p:grpSp>
        <p:nvGrpSpPr>
          <p:cNvPr id="63" name="Group 63"/>
          <p:cNvGrpSpPr/>
          <p:nvPr/>
        </p:nvGrpSpPr>
        <p:grpSpPr>
          <a:xfrm>
            <a:off x="8006676" y="6187960"/>
            <a:ext cx="553049" cy="523250"/>
            <a:chOff x="0" y="0"/>
            <a:chExt cx="145659" cy="137811"/>
          </a:xfrm>
        </p:grpSpPr>
        <p:sp>
          <p:nvSpPr>
            <p:cNvPr id="64" name="Freeform 64"/>
            <p:cNvSpPr/>
            <p:nvPr/>
          </p:nvSpPr>
          <p:spPr>
            <a:xfrm>
              <a:off x="0" y="0"/>
              <a:ext cx="145659" cy="137811"/>
            </a:xfrm>
            <a:custGeom>
              <a:avLst/>
              <a:gdLst/>
              <a:ahLst/>
              <a:cxnLst/>
              <a:rect l="l" t="t" r="r" b="b"/>
              <a:pathLst>
                <a:path w="145659" h="137811">
                  <a:moveTo>
                    <a:pt x="0" y="0"/>
                  </a:moveTo>
                  <a:lnTo>
                    <a:pt x="145659" y="0"/>
                  </a:lnTo>
                  <a:lnTo>
                    <a:pt x="145659" y="137811"/>
                  </a:lnTo>
                  <a:lnTo>
                    <a:pt x="0" y="137811"/>
                  </a:lnTo>
                  <a:close/>
                </a:path>
              </a:pathLst>
            </a:custGeom>
            <a:solidFill>
              <a:srgbClr val="FFFFFF"/>
            </a:solidFill>
            <a:ln cap="sq">
              <a:noFill/>
              <a:prstDash val="solid"/>
              <a:miter/>
            </a:ln>
          </p:spPr>
          <p:txBody>
            <a:bodyPr/>
            <a:lstStyle/>
            <a:p>
              <a:endParaRPr lang="en-GB"/>
            </a:p>
          </p:txBody>
        </p:sp>
        <p:sp>
          <p:nvSpPr>
            <p:cNvPr id="65" name="TextBox 65"/>
            <p:cNvSpPr txBox="1"/>
            <p:nvPr/>
          </p:nvSpPr>
          <p:spPr>
            <a:xfrm>
              <a:off x="0" y="-28575"/>
              <a:ext cx="145659" cy="166386"/>
            </a:xfrm>
            <a:prstGeom prst="rect">
              <a:avLst/>
            </a:prstGeom>
          </p:spPr>
          <p:txBody>
            <a:bodyPr lIns="50800" tIns="50800" rIns="50800" bIns="50800" rtlCol="0" anchor="ctr"/>
            <a:lstStyle/>
            <a:p>
              <a:pPr algn="ctr">
                <a:lnSpc>
                  <a:spcPts val="1960"/>
                </a:lnSpc>
              </a:pPr>
              <a:endParaRPr/>
            </a:p>
          </p:txBody>
        </p:sp>
      </p:grpSp>
      <p:grpSp>
        <p:nvGrpSpPr>
          <p:cNvPr id="66" name="Group 66"/>
          <p:cNvGrpSpPr/>
          <p:nvPr/>
        </p:nvGrpSpPr>
        <p:grpSpPr>
          <a:xfrm>
            <a:off x="11442046" y="6187960"/>
            <a:ext cx="553049" cy="523250"/>
            <a:chOff x="0" y="0"/>
            <a:chExt cx="145659" cy="137811"/>
          </a:xfrm>
        </p:grpSpPr>
        <p:sp>
          <p:nvSpPr>
            <p:cNvPr id="67" name="Freeform 67"/>
            <p:cNvSpPr/>
            <p:nvPr/>
          </p:nvSpPr>
          <p:spPr>
            <a:xfrm>
              <a:off x="0" y="0"/>
              <a:ext cx="145659" cy="137811"/>
            </a:xfrm>
            <a:custGeom>
              <a:avLst/>
              <a:gdLst/>
              <a:ahLst/>
              <a:cxnLst/>
              <a:rect l="l" t="t" r="r" b="b"/>
              <a:pathLst>
                <a:path w="145659" h="137811">
                  <a:moveTo>
                    <a:pt x="0" y="0"/>
                  </a:moveTo>
                  <a:lnTo>
                    <a:pt x="145659" y="0"/>
                  </a:lnTo>
                  <a:lnTo>
                    <a:pt x="145659" y="137811"/>
                  </a:lnTo>
                  <a:lnTo>
                    <a:pt x="0" y="137811"/>
                  </a:lnTo>
                  <a:close/>
                </a:path>
              </a:pathLst>
            </a:custGeom>
            <a:solidFill>
              <a:srgbClr val="FFFFFF"/>
            </a:solidFill>
            <a:ln cap="sq">
              <a:noFill/>
              <a:prstDash val="solid"/>
              <a:miter/>
            </a:ln>
          </p:spPr>
          <p:txBody>
            <a:bodyPr/>
            <a:lstStyle/>
            <a:p>
              <a:endParaRPr lang="en-GB"/>
            </a:p>
          </p:txBody>
        </p:sp>
        <p:sp>
          <p:nvSpPr>
            <p:cNvPr id="68" name="TextBox 68"/>
            <p:cNvSpPr txBox="1"/>
            <p:nvPr/>
          </p:nvSpPr>
          <p:spPr>
            <a:xfrm>
              <a:off x="0" y="-28575"/>
              <a:ext cx="145659" cy="166386"/>
            </a:xfrm>
            <a:prstGeom prst="rect">
              <a:avLst/>
            </a:prstGeom>
          </p:spPr>
          <p:txBody>
            <a:bodyPr lIns="50800" tIns="50800" rIns="50800" bIns="50800" rtlCol="0" anchor="ctr"/>
            <a:lstStyle/>
            <a:p>
              <a:pPr algn="ctr">
                <a:lnSpc>
                  <a:spcPts val="1960"/>
                </a:lnSpc>
              </a:pPr>
              <a:endParaRPr/>
            </a:p>
          </p:txBody>
        </p:sp>
      </p:grpSp>
      <p:grpSp>
        <p:nvGrpSpPr>
          <p:cNvPr id="69" name="Group 69"/>
          <p:cNvGrpSpPr/>
          <p:nvPr/>
        </p:nvGrpSpPr>
        <p:grpSpPr>
          <a:xfrm>
            <a:off x="14884075" y="6187960"/>
            <a:ext cx="553049" cy="523250"/>
            <a:chOff x="0" y="0"/>
            <a:chExt cx="145659" cy="137811"/>
          </a:xfrm>
        </p:grpSpPr>
        <p:sp>
          <p:nvSpPr>
            <p:cNvPr id="70" name="Freeform 70"/>
            <p:cNvSpPr/>
            <p:nvPr/>
          </p:nvSpPr>
          <p:spPr>
            <a:xfrm>
              <a:off x="0" y="0"/>
              <a:ext cx="145659" cy="137811"/>
            </a:xfrm>
            <a:custGeom>
              <a:avLst/>
              <a:gdLst/>
              <a:ahLst/>
              <a:cxnLst/>
              <a:rect l="l" t="t" r="r" b="b"/>
              <a:pathLst>
                <a:path w="145659" h="137811">
                  <a:moveTo>
                    <a:pt x="0" y="0"/>
                  </a:moveTo>
                  <a:lnTo>
                    <a:pt x="145659" y="0"/>
                  </a:lnTo>
                  <a:lnTo>
                    <a:pt x="145659" y="137811"/>
                  </a:lnTo>
                  <a:lnTo>
                    <a:pt x="0" y="137811"/>
                  </a:lnTo>
                  <a:close/>
                </a:path>
              </a:pathLst>
            </a:custGeom>
            <a:solidFill>
              <a:srgbClr val="FFFFFF"/>
            </a:solidFill>
            <a:ln cap="sq">
              <a:noFill/>
              <a:prstDash val="solid"/>
              <a:miter/>
            </a:ln>
          </p:spPr>
          <p:txBody>
            <a:bodyPr/>
            <a:lstStyle/>
            <a:p>
              <a:endParaRPr lang="en-GB"/>
            </a:p>
          </p:txBody>
        </p:sp>
        <p:sp>
          <p:nvSpPr>
            <p:cNvPr id="71" name="TextBox 71"/>
            <p:cNvSpPr txBox="1"/>
            <p:nvPr/>
          </p:nvSpPr>
          <p:spPr>
            <a:xfrm>
              <a:off x="0" y="-28575"/>
              <a:ext cx="145659" cy="166386"/>
            </a:xfrm>
            <a:prstGeom prst="rect">
              <a:avLst/>
            </a:prstGeom>
          </p:spPr>
          <p:txBody>
            <a:bodyPr lIns="50800" tIns="50800" rIns="50800" bIns="50800" rtlCol="0" anchor="ctr"/>
            <a:lstStyle/>
            <a:p>
              <a:pPr algn="ctr">
                <a:lnSpc>
                  <a:spcPts val="1960"/>
                </a:lnSpc>
              </a:pPr>
              <a:endParaRPr/>
            </a:p>
          </p:txBody>
        </p:sp>
      </p:grpSp>
      <p:sp>
        <p:nvSpPr>
          <p:cNvPr id="72" name="TextBox 72"/>
          <p:cNvSpPr txBox="1"/>
          <p:nvPr/>
        </p:nvSpPr>
        <p:spPr>
          <a:xfrm>
            <a:off x="1521050" y="7179280"/>
            <a:ext cx="1652301" cy="406400"/>
          </a:xfrm>
          <a:prstGeom prst="rect">
            <a:avLst/>
          </a:prstGeom>
        </p:spPr>
        <p:txBody>
          <a:bodyPr lIns="0" tIns="0" rIns="0" bIns="0" rtlCol="0" anchor="t">
            <a:spAutoFit/>
          </a:bodyPr>
          <a:lstStyle/>
          <a:p>
            <a:pPr marL="0" lvl="0" indent="0" algn="l">
              <a:lnSpc>
                <a:spcPts val="3249"/>
              </a:lnSpc>
              <a:spcBef>
                <a:spcPct val="0"/>
              </a:spcBef>
            </a:pPr>
            <a:r>
              <a:rPr lang="en-US" sz="2499" u="none" strike="noStrike">
                <a:solidFill>
                  <a:srgbClr val="FFFFFF"/>
                </a:solidFill>
                <a:latin typeface="Open Sauce"/>
                <a:ea typeface="Open Sauce"/>
                <a:cs typeface="Open Sauce"/>
                <a:sym typeface="Open Sauce"/>
              </a:rPr>
              <a:t>Cart</a:t>
            </a:r>
          </a:p>
        </p:txBody>
      </p:sp>
      <p:sp>
        <p:nvSpPr>
          <p:cNvPr id="73" name="TextBox 73"/>
          <p:cNvSpPr txBox="1"/>
          <p:nvPr/>
        </p:nvSpPr>
        <p:spPr>
          <a:xfrm>
            <a:off x="4963079" y="7179280"/>
            <a:ext cx="1532885" cy="406400"/>
          </a:xfrm>
          <a:prstGeom prst="rect">
            <a:avLst/>
          </a:prstGeom>
        </p:spPr>
        <p:txBody>
          <a:bodyPr lIns="0" tIns="0" rIns="0" bIns="0" rtlCol="0" anchor="t">
            <a:spAutoFit/>
          </a:bodyPr>
          <a:lstStyle/>
          <a:p>
            <a:pPr marL="0" lvl="0" indent="0" algn="l">
              <a:lnSpc>
                <a:spcPts val="3249"/>
              </a:lnSpc>
              <a:spcBef>
                <a:spcPct val="0"/>
              </a:spcBef>
            </a:pPr>
            <a:r>
              <a:rPr lang="en-US" sz="2499" u="none" strike="noStrike">
                <a:solidFill>
                  <a:srgbClr val="FFFFFF"/>
                </a:solidFill>
                <a:latin typeface="Open Sauce"/>
                <a:ea typeface="Open Sauce"/>
                <a:cs typeface="Open Sauce"/>
                <a:sym typeface="Open Sauce"/>
              </a:rPr>
              <a:t>Product</a:t>
            </a:r>
          </a:p>
        </p:txBody>
      </p:sp>
      <p:sp>
        <p:nvSpPr>
          <p:cNvPr id="74" name="TextBox 74"/>
          <p:cNvSpPr txBox="1"/>
          <p:nvPr/>
        </p:nvSpPr>
        <p:spPr>
          <a:xfrm>
            <a:off x="8405108" y="7179280"/>
            <a:ext cx="1652301" cy="406400"/>
          </a:xfrm>
          <a:prstGeom prst="rect">
            <a:avLst/>
          </a:prstGeom>
        </p:spPr>
        <p:txBody>
          <a:bodyPr lIns="0" tIns="0" rIns="0" bIns="0" rtlCol="0" anchor="t">
            <a:spAutoFit/>
          </a:bodyPr>
          <a:lstStyle/>
          <a:p>
            <a:pPr marL="0" lvl="0" indent="0" algn="l">
              <a:lnSpc>
                <a:spcPts val="3249"/>
              </a:lnSpc>
              <a:spcBef>
                <a:spcPct val="0"/>
              </a:spcBef>
            </a:pPr>
            <a:r>
              <a:rPr lang="en-US" sz="2499" u="none" strike="noStrike">
                <a:solidFill>
                  <a:srgbClr val="FFFFFF"/>
                </a:solidFill>
                <a:latin typeface="Open Sauce"/>
                <a:ea typeface="Open Sauce"/>
                <a:cs typeface="Open Sauce"/>
                <a:sym typeface="Open Sauce"/>
              </a:rPr>
              <a:t>Wishlist</a:t>
            </a:r>
          </a:p>
        </p:txBody>
      </p:sp>
      <p:sp>
        <p:nvSpPr>
          <p:cNvPr id="75" name="TextBox 75"/>
          <p:cNvSpPr txBox="1"/>
          <p:nvPr/>
        </p:nvSpPr>
        <p:spPr>
          <a:xfrm>
            <a:off x="11847137" y="7179280"/>
            <a:ext cx="1652301" cy="406400"/>
          </a:xfrm>
          <a:prstGeom prst="rect">
            <a:avLst/>
          </a:prstGeom>
        </p:spPr>
        <p:txBody>
          <a:bodyPr lIns="0" tIns="0" rIns="0" bIns="0" rtlCol="0" anchor="t">
            <a:spAutoFit/>
          </a:bodyPr>
          <a:lstStyle/>
          <a:p>
            <a:pPr marL="0" lvl="0" indent="0" algn="l">
              <a:lnSpc>
                <a:spcPts val="3249"/>
              </a:lnSpc>
              <a:spcBef>
                <a:spcPct val="0"/>
              </a:spcBef>
            </a:pPr>
            <a:r>
              <a:rPr lang="en-US" sz="2499" u="none" strike="noStrike">
                <a:solidFill>
                  <a:srgbClr val="FFFFFF"/>
                </a:solidFill>
                <a:latin typeface="Open Sauce"/>
                <a:ea typeface="Open Sauce"/>
                <a:cs typeface="Open Sauce"/>
                <a:sym typeface="Open Sauce"/>
              </a:rPr>
              <a:t>Shipping</a:t>
            </a:r>
          </a:p>
        </p:txBody>
      </p:sp>
      <p:sp>
        <p:nvSpPr>
          <p:cNvPr id="76" name="TextBox 76"/>
          <p:cNvSpPr txBox="1"/>
          <p:nvPr/>
        </p:nvSpPr>
        <p:spPr>
          <a:xfrm>
            <a:off x="15289166" y="7179280"/>
            <a:ext cx="1652301" cy="406400"/>
          </a:xfrm>
          <a:prstGeom prst="rect">
            <a:avLst/>
          </a:prstGeom>
        </p:spPr>
        <p:txBody>
          <a:bodyPr lIns="0" tIns="0" rIns="0" bIns="0" rtlCol="0" anchor="t">
            <a:spAutoFit/>
          </a:bodyPr>
          <a:lstStyle/>
          <a:p>
            <a:pPr marL="0" lvl="0" indent="0" algn="l">
              <a:lnSpc>
                <a:spcPts val="3249"/>
              </a:lnSpc>
              <a:spcBef>
                <a:spcPct val="0"/>
              </a:spcBef>
            </a:pPr>
            <a:r>
              <a:rPr lang="en-US" sz="2499" u="none" strike="noStrike">
                <a:solidFill>
                  <a:srgbClr val="FFFFFF"/>
                </a:solidFill>
                <a:latin typeface="Open Sauce"/>
                <a:ea typeface="Open Sauce"/>
                <a:cs typeface="Open Sauce"/>
                <a:sym typeface="Open Sauce"/>
              </a:rPr>
              <a:t>Payment</a:t>
            </a:r>
          </a:p>
        </p:txBody>
      </p:sp>
      <p:sp>
        <p:nvSpPr>
          <p:cNvPr id="77" name="TextBox 77"/>
          <p:cNvSpPr txBox="1"/>
          <p:nvPr/>
        </p:nvSpPr>
        <p:spPr>
          <a:xfrm>
            <a:off x="1196557" y="6300351"/>
            <a:ext cx="378532" cy="255905"/>
          </a:xfrm>
          <a:prstGeom prst="rect">
            <a:avLst/>
          </a:prstGeom>
        </p:spPr>
        <p:txBody>
          <a:bodyPr lIns="0" tIns="0" rIns="0" bIns="0" rtlCol="0" anchor="t">
            <a:spAutoFit/>
          </a:bodyPr>
          <a:lstStyle/>
          <a:p>
            <a:pPr algn="ctr">
              <a:lnSpc>
                <a:spcPts val="2079"/>
              </a:lnSpc>
            </a:pPr>
            <a:r>
              <a:rPr lang="en-US" sz="1599" b="1">
                <a:solidFill>
                  <a:srgbClr val="041239"/>
                </a:solidFill>
                <a:latin typeface="Open Sauce Bold"/>
                <a:ea typeface="Open Sauce Bold"/>
                <a:cs typeface="Open Sauce Bold"/>
                <a:sym typeface="Open Sauce Bold"/>
              </a:rPr>
              <a:t>06</a:t>
            </a:r>
          </a:p>
        </p:txBody>
      </p:sp>
      <p:sp>
        <p:nvSpPr>
          <p:cNvPr id="78" name="TextBox 78"/>
          <p:cNvSpPr txBox="1"/>
          <p:nvPr/>
        </p:nvSpPr>
        <p:spPr>
          <a:xfrm>
            <a:off x="4634002" y="6307149"/>
            <a:ext cx="401020" cy="249107"/>
          </a:xfrm>
          <a:prstGeom prst="rect">
            <a:avLst/>
          </a:prstGeom>
        </p:spPr>
        <p:txBody>
          <a:bodyPr wrap="square" lIns="0" tIns="0" rIns="0" bIns="0" rtlCol="0" anchor="t">
            <a:spAutoFit/>
          </a:bodyPr>
          <a:lstStyle/>
          <a:p>
            <a:pPr algn="ctr">
              <a:lnSpc>
                <a:spcPts val="2079"/>
              </a:lnSpc>
            </a:pPr>
            <a:r>
              <a:rPr lang="en-US" sz="1599" b="1" dirty="0">
                <a:solidFill>
                  <a:srgbClr val="041239"/>
                </a:solidFill>
                <a:latin typeface="Open Sauce Bold"/>
                <a:ea typeface="Open Sauce Bold"/>
                <a:cs typeface="Open Sauce Bold"/>
                <a:sym typeface="Open Sauce Bold"/>
              </a:rPr>
              <a:t>07</a:t>
            </a:r>
          </a:p>
        </p:txBody>
      </p:sp>
      <p:sp>
        <p:nvSpPr>
          <p:cNvPr id="79" name="TextBox 79"/>
          <p:cNvSpPr txBox="1"/>
          <p:nvPr/>
        </p:nvSpPr>
        <p:spPr>
          <a:xfrm>
            <a:off x="8093935" y="6300351"/>
            <a:ext cx="378532" cy="255905"/>
          </a:xfrm>
          <a:prstGeom prst="rect">
            <a:avLst/>
          </a:prstGeom>
        </p:spPr>
        <p:txBody>
          <a:bodyPr lIns="0" tIns="0" rIns="0" bIns="0" rtlCol="0" anchor="t">
            <a:spAutoFit/>
          </a:bodyPr>
          <a:lstStyle/>
          <a:p>
            <a:pPr algn="ctr">
              <a:lnSpc>
                <a:spcPts val="2079"/>
              </a:lnSpc>
            </a:pPr>
            <a:r>
              <a:rPr lang="en-US" sz="1599" b="1">
                <a:solidFill>
                  <a:srgbClr val="041239"/>
                </a:solidFill>
                <a:latin typeface="Open Sauce Bold"/>
                <a:ea typeface="Open Sauce Bold"/>
                <a:cs typeface="Open Sauce Bold"/>
                <a:sym typeface="Open Sauce Bold"/>
              </a:rPr>
              <a:t>08</a:t>
            </a:r>
          </a:p>
        </p:txBody>
      </p:sp>
      <p:sp>
        <p:nvSpPr>
          <p:cNvPr id="80" name="TextBox 80"/>
          <p:cNvSpPr txBox="1"/>
          <p:nvPr/>
        </p:nvSpPr>
        <p:spPr>
          <a:xfrm>
            <a:off x="11529304" y="6300351"/>
            <a:ext cx="378532" cy="255905"/>
          </a:xfrm>
          <a:prstGeom prst="rect">
            <a:avLst/>
          </a:prstGeom>
        </p:spPr>
        <p:txBody>
          <a:bodyPr lIns="0" tIns="0" rIns="0" bIns="0" rtlCol="0" anchor="t">
            <a:spAutoFit/>
          </a:bodyPr>
          <a:lstStyle/>
          <a:p>
            <a:pPr algn="ctr">
              <a:lnSpc>
                <a:spcPts val="2079"/>
              </a:lnSpc>
            </a:pPr>
            <a:r>
              <a:rPr lang="en-US" sz="1599" b="1">
                <a:solidFill>
                  <a:srgbClr val="041239"/>
                </a:solidFill>
                <a:latin typeface="Open Sauce Bold"/>
                <a:ea typeface="Open Sauce Bold"/>
                <a:cs typeface="Open Sauce Bold"/>
                <a:sym typeface="Open Sauce Bold"/>
              </a:rPr>
              <a:t>09</a:t>
            </a:r>
          </a:p>
        </p:txBody>
      </p:sp>
      <p:sp>
        <p:nvSpPr>
          <p:cNvPr id="81" name="TextBox 81"/>
          <p:cNvSpPr txBox="1"/>
          <p:nvPr/>
        </p:nvSpPr>
        <p:spPr>
          <a:xfrm>
            <a:off x="14971333" y="6300351"/>
            <a:ext cx="378532" cy="255905"/>
          </a:xfrm>
          <a:prstGeom prst="rect">
            <a:avLst/>
          </a:prstGeom>
        </p:spPr>
        <p:txBody>
          <a:bodyPr lIns="0" tIns="0" rIns="0" bIns="0" rtlCol="0" anchor="t">
            <a:spAutoFit/>
          </a:bodyPr>
          <a:lstStyle/>
          <a:p>
            <a:pPr algn="ctr">
              <a:lnSpc>
                <a:spcPts val="2079"/>
              </a:lnSpc>
            </a:pPr>
            <a:r>
              <a:rPr lang="en-US" sz="1599" b="1">
                <a:solidFill>
                  <a:srgbClr val="041239"/>
                </a:solidFill>
                <a:latin typeface="Open Sauce Bold"/>
                <a:ea typeface="Open Sauce Bold"/>
                <a:cs typeface="Open Sauce Bold"/>
                <a:sym typeface="Open Sauce Bold"/>
              </a:rPr>
              <a:t>10</a:t>
            </a:r>
          </a:p>
        </p:txBody>
      </p:sp>
      <p:sp>
        <p:nvSpPr>
          <p:cNvPr id="82" name="TextBox 82"/>
          <p:cNvSpPr txBox="1"/>
          <p:nvPr/>
        </p:nvSpPr>
        <p:spPr>
          <a:xfrm>
            <a:off x="1451616" y="1028700"/>
            <a:ext cx="14065223" cy="1133475"/>
          </a:xfrm>
          <a:prstGeom prst="rect">
            <a:avLst/>
          </a:prstGeom>
        </p:spPr>
        <p:txBody>
          <a:bodyPr lIns="0" tIns="0" rIns="0" bIns="0" rtlCol="0" anchor="t">
            <a:spAutoFit/>
          </a:bodyPr>
          <a:lstStyle/>
          <a:p>
            <a:pPr marL="0" lvl="0" indent="0" algn="ctr">
              <a:lnSpc>
                <a:spcPts val="8949"/>
              </a:lnSpc>
              <a:spcBef>
                <a:spcPct val="0"/>
              </a:spcBef>
            </a:pPr>
            <a:r>
              <a:rPr lang="en-US" sz="7457" spc="-186">
                <a:solidFill>
                  <a:srgbClr val="FFFFFF"/>
                </a:solidFill>
                <a:latin typeface="Montserrat"/>
                <a:ea typeface="Montserrat"/>
                <a:cs typeface="Montserrat"/>
                <a:sym typeface="Montserrat"/>
              </a:rPr>
              <a:t>Features</a:t>
            </a:r>
          </a:p>
        </p:txBody>
      </p:sp>
      <p:sp>
        <p:nvSpPr>
          <p:cNvPr id="84" name="TextBox 4">
            <a:extLst>
              <a:ext uri="{FF2B5EF4-FFF2-40B4-BE49-F238E27FC236}">
                <a16:creationId xmlns:a16="http://schemas.microsoft.com/office/drawing/2014/main" id="{40C02A8E-FAAC-8EB6-D201-0706AED270D5}"/>
              </a:ext>
            </a:extLst>
          </p:cNvPr>
          <p:cNvSpPr txBox="1"/>
          <p:nvPr/>
        </p:nvSpPr>
        <p:spPr>
          <a:xfrm>
            <a:off x="8553187" y="9800083"/>
            <a:ext cx="378532" cy="274306"/>
          </a:xfrm>
          <a:prstGeom prst="rect">
            <a:avLst/>
          </a:prstGeom>
        </p:spPr>
        <p:txBody>
          <a:bodyPr lIns="0" tIns="0" rIns="0" bIns="0" rtlCol="0" anchor="t">
            <a:spAutoFit/>
          </a:bodyPr>
          <a:lstStyle/>
          <a:p>
            <a:pPr algn="ctr">
              <a:lnSpc>
                <a:spcPts val="2339"/>
              </a:lnSpc>
            </a:pPr>
            <a:r>
              <a:rPr lang="en-US" sz="1799" b="1" dirty="0">
                <a:solidFill>
                  <a:srgbClr val="FFFFFF"/>
                </a:solidFill>
                <a:latin typeface="Open Sauce Bold"/>
                <a:ea typeface="Open Sauce Bold"/>
                <a:cs typeface="Open Sauce Bold"/>
                <a:sym typeface="Open Sauce Bold"/>
              </a:rPr>
              <a:t>20</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gradFill rotWithShape="1">
          <a:gsLst>
            <a:gs pos="0">
              <a:srgbClr val="011033">
                <a:alpha val="100000"/>
              </a:srgbClr>
            </a:gs>
            <a:gs pos="100000">
              <a:srgbClr val="143993">
                <a:alpha val="100000"/>
              </a:srgbClr>
            </a:gs>
          </a:gsLst>
          <a:lin ang="5400000"/>
        </a:gradFill>
        <a:effectLst/>
      </p:bgPr>
    </p:bg>
    <p:spTree>
      <p:nvGrpSpPr>
        <p:cNvPr id="1" name=""/>
        <p:cNvGrpSpPr/>
        <p:nvPr/>
      </p:nvGrpSpPr>
      <p:grpSpPr>
        <a:xfrm>
          <a:off x="0" y="0"/>
          <a:ext cx="0" cy="0"/>
          <a:chOff x="0" y="0"/>
          <a:chExt cx="0" cy="0"/>
        </a:xfrm>
      </p:grpSpPr>
      <p:grpSp>
        <p:nvGrpSpPr>
          <p:cNvPr id="2" name="Group 2"/>
          <p:cNvGrpSpPr/>
          <p:nvPr/>
        </p:nvGrpSpPr>
        <p:grpSpPr>
          <a:xfrm>
            <a:off x="885825" y="3536374"/>
            <a:ext cx="4721336" cy="5834758"/>
            <a:chOff x="0" y="0"/>
            <a:chExt cx="1565187" cy="1934302"/>
          </a:xfrm>
        </p:grpSpPr>
        <p:sp>
          <p:nvSpPr>
            <p:cNvPr id="3" name="Freeform 3"/>
            <p:cNvSpPr/>
            <p:nvPr/>
          </p:nvSpPr>
          <p:spPr>
            <a:xfrm>
              <a:off x="0" y="0"/>
              <a:ext cx="1565188" cy="1934302"/>
            </a:xfrm>
            <a:custGeom>
              <a:avLst/>
              <a:gdLst/>
              <a:ahLst/>
              <a:cxnLst/>
              <a:rect l="l" t="t" r="r" b="b"/>
              <a:pathLst>
                <a:path w="1565188" h="1934302">
                  <a:moveTo>
                    <a:pt x="1440727" y="1934302"/>
                  </a:moveTo>
                  <a:lnTo>
                    <a:pt x="124460" y="1934302"/>
                  </a:lnTo>
                  <a:cubicBezTo>
                    <a:pt x="55880" y="1934302"/>
                    <a:pt x="0" y="1878422"/>
                    <a:pt x="0" y="1809842"/>
                  </a:cubicBezTo>
                  <a:lnTo>
                    <a:pt x="0" y="124460"/>
                  </a:lnTo>
                  <a:cubicBezTo>
                    <a:pt x="0" y="55880"/>
                    <a:pt x="55880" y="0"/>
                    <a:pt x="124460" y="0"/>
                  </a:cubicBezTo>
                  <a:lnTo>
                    <a:pt x="1440727" y="0"/>
                  </a:lnTo>
                  <a:cubicBezTo>
                    <a:pt x="1509307" y="0"/>
                    <a:pt x="1565188" y="55880"/>
                    <a:pt x="1565188" y="124460"/>
                  </a:cubicBezTo>
                  <a:lnTo>
                    <a:pt x="1565188" y="1809842"/>
                  </a:lnTo>
                  <a:cubicBezTo>
                    <a:pt x="1565188" y="1878422"/>
                    <a:pt x="1509307" y="1934302"/>
                    <a:pt x="1440727" y="1934302"/>
                  </a:cubicBezTo>
                  <a:close/>
                </a:path>
              </a:pathLst>
            </a:custGeom>
            <a:gradFill rotWithShape="1">
              <a:gsLst>
                <a:gs pos="0">
                  <a:srgbClr val="A6A6A6">
                    <a:alpha val="31000"/>
                  </a:srgbClr>
                </a:gs>
                <a:gs pos="100000">
                  <a:srgbClr val="FFFFFF">
                    <a:alpha val="31000"/>
                  </a:srgbClr>
                </a:gs>
              </a:gsLst>
              <a:lin ang="0"/>
            </a:gradFill>
          </p:spPr>
          <p:txBody>
            <a:bodyPr/>
            <a:lstStyle/>
            <a:p>
              <a:endParaRPr lang="en-GB"/>
            </a:p>
          </p:txBody>
        </p:sp>
      </p:grpSp>
      <p:sp>
        <p:nvSpPr>
          <p:cNvPr id="4" name="AutoShape 4"/>
          <p:cNvSpPr/>
          <p:nvPr/>
        </p:nvSpPr>
        <p:spPr>
          <a:xfrm flipV="1">
            <a:off x="5716978" y="4354380"/>
            <a:ext cx="0" cy="4153179"/>
          </a:xfrm>
          <a:prstGeom prst="line">
            <a:avLst/>
          </a:prstGeom>
          <a:ln w="19050" cap="flat">
            <a:solidFill>
              <a:srgbClr val="FFFFFF"/>
            </a:solidFill>
            <a:prstDash val="solid"/>
            <a:headEnd type="none" w="sm" len="sm"/>
            <a:tailEnd type="none" w="sm" len="sm"/>
          </a:ln>
        </p:spPr>
        <p:txBody>
          <a:bodyPr/>
          <a:lstStyle/>
          <a:p>
            <a:endParaRPr lang="en-GB"/>
          </a:p>
        </p:txBody>
      </p:sp>
      <p:grpSp>
        <p:nvGrpSpPr>
          <p:cNvPr id="5" name="Group 5"/>
          <p:cNvGrpSpPr/>
          <p:nvPr/>
        </p:nvGrpSpPr>
        <p:grpSpPr>
          <a:xfrm>
            <a:off x="5831278" y="3536374"/>
            <a:ext cx="6594891" cy="5834758"/>
            <a:chOff x="0" y="0"/>
            <a:chExt cx="2186297" cy="1934302"/>
          </a:xfrm>
        </p:grpSpPr>
        <p:sp>
          <p:nvSpPr>
            <p:cNvPr id="6" name="Freeform 6"/>
            <p:cNvSpPr/>
            <p:nvPr/>
          </p:nvSpPr>
          <p:spPr>
            <a:xfrm>
              <a:off x="0" y="0"/>
              <a:ext cx="2186297" cy="1934302"/>
            </a:xfrm>
            <a:custGeom>
              <a:avLst/>
              <a:gdLst/>
              <a:ahLst/>
              <a:cxnLst/>
              <a:rect l="l" t="t" r="r" b="b"/>
              <a:pathLst>
                <a:path w="2186297" h="1934302">
                  <a:moveTo>
                    <a:pt x="2061836" y="1934302"/>
                  </a:moveTo>
                  <a:lnTo>
                    <a:pt x="124460" y="1934302"/>
                  </a:lnTo>
                  <a:cubicBezTo>
                    <a:pt x="55880" y="1934302"/>
                    <a:pt x="0" y="1878422"/>
                    <a:pt x="0" y="1809842"/>
                  </a:cubicBezTo>
                  <a:lnTo>
                    <a:pt x="0" y="124460"/>
                  </a:lnTo>
                  <a:cubicBezTo>
                    <a:pt x="0" y="55880"/>
                    <a:pt x="55880" y="0"/>
                    <a:pt x="124460" y="0"/>
                  </a:cubicBezTo>
                  <a:lnTo>
                    <a:pt x="2061837" y="0"/>
                  </a:lnTo>
                  <a:cubicBezTo>
                    <a:pt x="2130416" y="0"/>
                    <a:pt x="2186297" y="55880"/>
                    <a:pt x="2186297" y="124460"/>
                  </a:cubicBezTo>
                  <a:lnTo>
                    <a:pt x="2186297" y="1809842"/>
                  </a:lnTo>
                  <a:cubicBezTo>
                    <a:pt x="2186297" y="1878422"/>
                    <a:pt x="2130416" y="1934302"/>
                    <a:pt x="2061837" y="1934302"/>
                  </a:cubicBezTo>
                  <a:close/>
                </a:path>
              </a:pathLst>
            </a:custGeom>
            <a:gradFill rotWithShape="1">
              <a:gsLst>
                <a:gs pos="0">
                  <a:srgbClr val="A6A6A6">
                    <a:alpha val="31000"/>
                  </a:srgbClr>
                </a:gs>
                <a:gs pos="100000">
                  <a:srgbClr val="FFFFFF">
                    <a:alpha val="31000"/>
                  </a:srgbClr>
                </a:gs>
              </a:gsLst>
              <a:lin ang="0"/>
            </a:gradFill>
          </p:spPr>
          <p:txBody>
            <a:bodyPr/>
            <a:lstStyle/>
            <a:p>
              <a:endParaRPr lang="en-GB"/>
            </a:p>
          </p:txBody>
        </p:sp>
      </p:grpSp>
      <p:sp>
        <p:nvSpPr>
          <p:cNvPr id="7" name="AutoShape 7"/>
          <p:cNvSpPr/>
          <p:nvPr/>
        </p:nvSpPr>
        <p:spPr>
          <a:xfrm flipV="1">
            <a:off x="12597619" y="4337147"/>
            <a:ext cx="0" cy="4153179"/>
          </a:xfrm>
          <a:prstGeom prst="line">
            <a:avLst/>
          </a:prstGeom>
          <a:ln w="19050" cap="flat">
            <a:solidFill>
              <a:srgbClr val="FFFFFF"/>
            </a:solidFill>
            <a:prstDash val="solid"/>
            <a:headEnd type="none" w="sm" len="sm"/>
            <a:tailEnd type="none" w="sm" len="sm"/>
          </a:ln>
        </p:spPr>
        <p:txBody>
          <a:bodyPr/>
          <a:lstStyle/>
          <a:p>
            <a:endParaRPr lang="en-GB"/>
          </a:p>
        </p:txBody>
      </p:sp>
      <p:grpSp>
        <p:nvGrpSpPr>
          <p:cNvPr id="8" name="Group 8"/>
          <p:cNvGrpSpPr/>
          <p:nvPr/>
        </p:nvGrpSpPr>
        <p:grpSpPr>
          <a:xfrm>
            <a:off x="12770470" y="3536374"/>
            <a:ext cx="4721336" cy="5817525"/>
            <a:chOff x="0" y="0"/>
            <a:chExt cx="1565187" cy="1928589"/>
          </a:xfrm>
        </p:grpSpPr>
        <p:sp>
          <p:nvSpPr>
            <p:cNvPr id="9" name="Freeform 9"/>
            <p:cNvSpPr/>
            <p:nvPr/>
          </p:nvSpPr>
          <p:spPr>
            <a:xfrm>
              <a:off x="0" y="0"/>
              <a:ext cx="1565188" cy="1928589"/>
            </a:xfrm>
            <a:custGeom>
              <a:avLst/>
              <a:gdLst/>
              <a:ahLst/>
              <a:cxnLst/>
              <a:rect l="l" t="t" r="r" b="b"/>
              <a:pathLst>
                <a:path w="1565188" h="1928589">
                  <a:moveTo>
                    <a:pt x="1440727" y="1928589"/>
                  </a:moveTo>
                  <a:lnTo>
                    <a:pt x="124460" y="1928589"/>
                  </a:lnTo>
                  <a:cubicBezTo>
                    <a:pt x="55880" y="1928589"/>
                    <a:pt x="0" y="1872709"/>
                    <a:pt x="0" y="1804129"/>
                  </a:cubicBezTo>
                  <a:lnTo>
                    <a:pt x="0" y="124460"/>
                  </a:lnTo>
                  <a:cubicBezTo>
                    <a:pt x="0" y="55880"/>
                    <a:pt x="55880" y="0"/>
                    <a:pt x="124460" y="0"/>
                  </a:cubicBezTo>
                  <a:lnTo>
                    <a:pt x="1440727" y="0"/>
                  </a:lnTo>
                  <a:cubicBezTo>
                    <a:pt x="1509307" y="0"/>
                    <a:pt x="1565188" y="55880"/>
                    <a:pt x="1565188" y="124460"/>
                  </a:cubicBezTo>
                  <a:lnTo>
                    <a:pt x="1565188" y="1804129"/>
                  </a:lnTo>
                  <a:cubicBezTo>
                    <a:pt x="1565188" y="1872709"/>
                    <a:pt x="1509307" y="1928589"/>
                    <a:pt x="1440727" y="1928589"/>
                  </a:cubicBezTo>
                  <a:close/>
                </a:path>
              </a:pathLst>
            </a:custGeom>
            <a:gradFill rotWithShape="1">
              <a:gsLst>
                <a:gs pos="0">
                  <a:srgbClr val="A6A6A6">
                    <a:alpha val="31000"/>
                  </a:srgbClr>
                </a:gs>
                <a:gs pos="100000">
                  <a:srgbClr val="FFFFFF">
                    <a:alpha val="31000"/>
                  </a:srgbClr>
                </a:gs>
              </a:gsLst>
              <a:lin ang="0"/>
            </a:gradFill>
          </p:spPr>
          <p:txBody>
            <a:bodyPr/>
            <a:lstStyle/>
            <a:p>
              <a:endParaRPr lang="en-GB"/>
            </a:p>
          </p:txBody>
        </p:sp>
      </p:grpSp>
      <p:sp>
        <p:nvSpPr>
          <p:cNvPr id="10" name="TextBox 10"/>
          <p:cNvSpPr txBox="1"/>
          <p:nvPr/>
        </p:nvSpPr>
        <p:spPr>
          <a:xfrm>
            <a:off x="1028700" y="2590451"/>
            <a:ext cx="2859500" cy="772346"/>
          </a:xfrm>
          <a:prstGeom prst="rect">
            <a:avLst/>
          </a:prstGeom>
        </p:spPr>
        <p:txBody>
          <a:bodyPr lIns="0" tIns="0" rIns="0" bIns="0" rtlCol="0" anchor="t">
            <a:spAutoFit/>
          </a:bodyPr>
          <a:lstStyle/>
          <a:p>
            <a:pPr algn="l">
              <a:lnSpc>
                <a:spcPts val="6395"/>
              </a:lnSpc>
            </a:pPr>
            <a:r>
              <a:rPr lang="en-US" sz="4567" b="1">
                <a:solidFill>
                  <a:srgbClr val="FFFFFF"/>
                </a:solidFill>
                <a:latin typeface="Montserrat Bold"/>
                <a:ea typeface="Montserrat Bold"/>
                <a:cs typeface="Montserrat Bold"/>
                <a:sym typeface="Montserrat Bold"/>
              </a:rPr>
              <a:t>Guest</a:t>
            </a:r>
          </a:p>
        </p:txBody>
      </p:sp>
      <p:sp>
        <p:nvSpPr>
          <p:cNvPr id="11" name="TextBox 11"/>
          <p:cNvSpPr txBox="1"/>
          <p:nvPr/>
        </p:nvSpPr>
        <p:spPr>
          <a:xfrm>
            <a:off x="895350" y="3722930"/>
            <a:ext cx="4821628" cy="4054764"/>
          </a:xfrm>
          <a:prstGeom prst="rect">
            <a:avLst/>
          </a:prstGeom>
        </p:spPr>
        <p:txBody>
          <a:bodyPr lIns="0" tIns="0" rIns="0" bIns="0" rtlCol="0" anchor="t">
            <a:spAutoFit/>
          </a:bodyPr>
          <a:lstStyle/>
          <a:p>
            <a:pPr marL="496747" lvl="1" indent="-248374" algn="l">
              <a:lnSpc>
                <a:spcPts val="4601"/>
              </a:lnSpc>
              <a:buFont typeface="Arial"/>
              <a:buChar char="•"/>
            </a:pPr>
            <a:r>
              <a:rPr lang="en-US" sz="2300" dirty="0">
                <a:solidFill>
                  <a:srgbClr val="FFFFFF"/>
                </a:solidFill>
                <a:latin typeface="Montserrat"/>
                <a:ea typeface="Montserrat"/>
                <a:cs typeface="Montserrat"/>
                <a:sym typeface="Montserrat"/>
              </a:rPr>
              <a:t>Navigate to the Home Page</a:t>
            </a:r>
          </a:p>
          <a:p>
            <a:pPr marL="496747" lvl="1" indent="-248374" algn="l">
              <a:lnSpc>
                <a:spcPts val="4601"/>
              </a:lnSpc>
              <a:buFont typeface="Arial"/>
              <a:buChar char="•"/>
            </a:pPr>
            <a:r>
              <a:rPr lang="en-US" sz="2300" dirty="0">
                <a:solidFill>
                  <a:srgbClr val="FFFFFF"/>
                </a:solidFill>
                <a:latin typeface="Montserrat"/>
                <a:ea typeface="Montserrat"/>
                <a:cs typeface="Montserrat"/>
                <a:sym typeface="Montserrat"/>
              </a:rPr>
              <a:t>Select an item and add it to the cart</a:t>
            </a:r>
          </a:p>
          <a:p>
            <a:pPr marL="496747" lvl="1" indent="-248374" algn="l">
              <a:lnSpc>
                <a:spcPts val="4601"/>
              </a:lnSpc>
              <a:buFont typeface="Arial"/>
              <a:buChar char="•"/>
            </a:pPr>
            <a:r>
              <a:rPr lang="en-US" sz="2300" dirty="0">
                <a:solidFill>
                  <a:srgbClr val="FFFFFF"/>
                </a:solidFill>
                <a:latin typeface="Montserrat"/>
                <a:ea typeface="Montserrat"/>
                <a:cs typeface="Montserrat"/>
                <a:sym typeface="Montserrat"/>
              </a:rPr>
              <a:t>Proceed to checkout</a:t>
            </a:r>
          </a:p>
          <a:p>
            <a:pPr marL="496747" lvl="1" indent="-248374" algn="l">
              <a:lnSpc>
                <a:spcPts val="4601"/>
              </a:lnSpc>
              <a:buFont typeface="Arial"/>
              <a:buChar char="•"/>
            </a:pPr>
            <a:r>
              <a:rPr lang="en-US" sz="2300" dirty="0">
                <a:solidFill>
                  <a:srgbClr val="FFFFFF"/>
                </a:solidFill>
                <a:latin typeface="Montserrat"/>
                <a:ea typeface="Montserrat"/>
                <a:cs typeface="Montserrat"/>
                <a:sym typeface="Montserrat"/>
              </a:rPr>
              <a:t>Provide shipping details</a:t>
            </a:r>
          </a:p>
          <a:p>
            <a:pPr marL="496747" lvl="1" indent="-248374" algn="l">
              <a:lnSpc>
                <a:spcPts val="4601"/>
              </a:lnSpc>
              <a:buFont typeface="Arial"/>
              <a:buChar char="•"/>
            </a:pPr>
            <a:r>
              <a:rPr lang="en-US" sz="2300" dirty="0">
                <a:solidFill>
                  <a:srgbClr val="FFFFFF"/>
                </a:solidFill>
                <a:latin typeface="Montserrat"/>
                <a:ea typeface="Montserrat"/>
                <a:cs typeface="Montserrat"/>
                <a:sym typeface="Montserrat"/>
              </a:rPr>
              <a:t>Add payment method</a:t>
            </a:r>
          </a:p>
          <a:p>
            <a:pPr marL="496747" lvl="1" indent="-248374" algn="l">
              <a:lnSpc>
                <a:spcPts val="4601"/>
              </a:lnSpc>
              <a:buFont typeface="Arial"/>
              <a:buChar char="•"/>
            </a:pPr>
            <a:r>
              <a:rPr lang="en-US" sz="2300" dirty="0">
                <a:solidFill>
                  <a:srgbClr val="FFFFFF"/>
                </a:solidFill>
                <a:latin typeface="Montserrat"/>
                <a:ea typeface="Montserrat"/>
                <a:cs typeface="Montserrat"/>
                <a:sym typeface="Montserrat"/>
              </a:rPr>
              <a:t>Complete the purchase</a:t>
            </a:r>
          </a:p>
        </p:txBody>
      </p:sp>
      <p:sp>
        <p:nvSpPr>
          <p:cNvPr id="12" name="TextBox 12"/>
          <p:cNvSpPr txBox="1"/>
          <p:nvPr/>
        </p:nvSpPr>
        <p:spPr>
          <a:xfrm>
            <a:off x="6747699" y="2590451"/>
            <a:ext cx="4345355" cy="772346"/>
          </a:xfrm>
          <a:prstGeom prst="rect">
            <a:avLst/>
          </a:prstGeom>
        </p:spPr>
        <p:txBody>
          <a:bodyPr lIns="0" tIns="0" rIns="0" bIns="0" rtlCol="0" anchor="t">
            <a:spAutoFit/>
          </a:bodyPr>
          <a:lstStyle/>
          <a:p>
            <a:pPr algn="l">
              <a:lnSpc>
                <a:spcPts val="6395"/>
              </a:lnSpc>
            </a:pPr>
            <a:r>
              <a:rPr lang="en-US" sz="4567" b="1">
                <a:solidFill>
                  <a:srgbClr val="FFFFFF"/>
                </a:solidFill>
                <a:latin typeface="Montserrat Bold"/>
                <a:ea typeface="Montserrat Bold"/>
                <a:cs typeface="Montserrat Bold"/>
                <a:sym typeface="Montserrat Bold"/>
              </a:rPr>
              <a:t>Registed User</a:t>
            </a:r>
          </a:p>
        </p:txBody>
      </p:sp>
      <p:sp>
        <p:nvSpPr>
          <p:cNvPr id="13" name="TextBox 13"/>
          <p:cNvSpPr txBox="1"/>
          <p:nvPr/>
        </p:nvSpPr>
        <p:spPr>
          <a:xfrm>
            <a:off x="5961818" y="3728906"/>
            <a:ext cx="6464351" cy="5535939"/>
          </a:xfrm>
          <a:prstGeom prst="rect">
            <a:avLst/>
          </a:prstGeom>
        </p:spPr>
        <p:txBody>
          <a:bodyPr lIns="0" tIns="0" rIns="0" bIns="0" rtlCol="0" anchor="t">
            <a:spAutoFit/>
          </a:bodyPr>
          <a:lstStyle/>
          <a:p>
            <a:pPr marL="475160" lvl="1" indent="-237580" algn="l">
              <a:lnSpc>
                <a:spcPts val="3081"/>
              </a:lnSpc>
              <a:buFont typeface="Arial"/>
              <a:buChar char="•"/>
            </a:pPr>
            <a:r>
              <a:rPr lang="en-US" sz="2200" dirty="0">
                <a:solidFill>
                  <a:srgbClr val="FFFFFF"/>
                </a:solidFill>
                <a:latin typeface="Montserrat"/>
                <a:ea typeface="Montserrat"/>
                <a:cs typeface="Montserrat"/>
                <a:sym typeface="Montserrat"/>
              </a:rPr>
              <a:t>Navigate to the Sign in Page</a:t>
            </a:r>
          </a:p>
          <a:p>
            <a:pPr marL="475160" lvl="1" indent="-237580" algn="l">
              <a:lnSpc>
                <a:spcPts val="3081"/>
              </a:lnSpc>
              <a:buFont typeface="Arial"/>
              <a:buChar char="•"/>
            </a:pPr>
            <a:r>
              <a:rPr lang="en-US" sz="2200" dirty="0">
                <a:solidFill>
                  <a:srgbClr val="FFFFFF"/>
                </a:solidFill>
                <a:latin typeface="Montserrat"/>
                <a:ea typeface="Montserrat"/>
                <a:cs typeface="Montserrat"/>
                <a:sym typeface="Montserrat"/>
              </a:rPr>
              <a:t>Sign in using valid credentials</a:t>
            </a:r>
          </a:p>
          <a:p>
            <a:pPr marL="475160" lvl="1" indent="-237580" algn="l">
              <a:lnSpc>
                <a:spcPts val="3081"/>
              </a:lnSpc>
              <a:buFont typeface="Arial"/>
              <a:buChar char="•"/>
            </a:pPr>
            <a:r>
              <a:rPr lang="en-US" sz="2200" dirty="0">
                <a:solidFill>
                  <a:srgbClr val="FFFFFF"/>
                </a:solidFill>
                <a:latin typeface="Montserrat"/>
                <a:ea typeface="Montserrat"/>
                <a:cs typeface="Montserrat"/>
                <a:sym typeface="Montserrat"/>
              </a:rPr>
              <a:t>Search for a product using the search bar</a:t>
            </a:r>
          </a:p>
          <a:p>
            <a:pPr marL="475160" lvl="1" indent="-237580" algn="l">
              <a:lnSpc>
                <a:spcPts val="3081"/>
              </a:lnSpc>
              <a:buFont typeface="Arial"/>
              <a:buChar char="•"/>
            </a:pPr>
            <a:r>
              <a:rPr lang="en-US" sz="2200" dirty="0">
                <a:solidFill>
                  <a:srgbClr val="FFFFFF"/>
                </a:solidFill>
                <a:latin typeface="Montserrat"/>
                <a:ea typeface="Montserrat"/>
                <a:cs typeface="Montserrat"/>
                <a:sym typeface="Montserrat"/>
              </a:rPr>
              <a:t>Sort search results by price (ascending)</a:t>
            </a:r>
          </a:p>
          <a:p>
            <a:pPr marL="475160" lvl="1" indent="-237580" algn="l">
              <a:lnSpc>
                <a:spcPts val="3081"/>
              </a:lnSpc>
              <a:buFont typeface="Arial"/>
              <a:buChar char="•"/>
            </a:pPr>
            <a:r>
              <a:rPr lang="en-US" sz="2200" dirty="0">
                <a:solidFill>
                  <a:srgbClr val="FFFFFF"/>
                </a:solidFill>
                <a:latin typeface="Montserrat"/>
                <a:ea typeface="Montserrat"/>
                <a:cs typeface="Montserrat"/>
                <a:sym typeface="Montserrat"/>
              </a:rPr>
              <a:t>Select size and color from product details page </a:t>
            </a:r>
            <a:r>
              <a:rPr lang="en-US" sz="2200">
                <a:solidFill>
                  <a:srgbClr val="FFFFFF"/>
                </a:solidFill>
                <a:latin typeface="Montserrat"/>
                <a:ea typeface="Montserrat"/>
                <a:cs typeface="Montserrat"/>
                <a:sym typeface="Montserrat"/>
              </a:rPr>
              <a:t>and add it </a:t>
            </a:r>
            <a:r>
              <a:rPr lang="en-US" sz="2200" dirty="0">
                <a:solidFill>
                  <a:srgbClr val="FFFFFF"/>
                </a:solidFill>
                <a:latin typeface="Montserrat"/>
                <a:ea typeface="Montserrat"/>
                <a:cs typeface="Montserrat"/>
                <a:sym typeface="Montserrat"/>
              </a:rPr>
              <a:t>to the cart</a:t>
            </a:r>
          </a:p>
          <a:p>
            <a:pPr marL="475160" lvl="1" indent="-237580" algn="l">
              <a:lnSpc>
                <a:spcPts val="3081"/>
              </a:lnSpc>
              <a:buFont typeface="Arial"/>
              <a:buChar char="•"/>
            </a:pPr>
            <a:r>
              <a:rPr lang="en-US" sz="2200" dirty="0">
                <a:solidFill>
                  <a:srgbClr val="FFFFFF"/>
                </a:solidFill>
                <a:latin typeface="Montserrat"/>
                <a:ea typeface="Montserrat"/>
                <a:cs typeface="Montserrat"/>
                <a:sym typeface="Montserrat"/>
              </a:rPr>
              <a:t>Add an item to the Wishlist</a:t>
            </a:r>
          </a:p>
          <a:p>
            <a:pPr marL="475160" lvl="1" indent="-237580" algn="l">
              <a:lnSpc>
                <a:spcPts val="3081"/>
              </a:lnSpc>
              <a:buFont typeface="Arial"/>
              <a:buChar char="•"/>
            </a:pPr>
            <a:r>
              <a:rPr lang="en-US" sz="2200" dirty="0">
                <a:solidFill>
                  <a:srgbClr val="FFFFFF"/>
                </a:solidFill>
                <a:latin typeface="Montserrat"/>
                <a:ea typeface="Montserrat"/>
                <a:cs typeface="Montserrat"/>
                <a:sym typeface="Montserrat"/>
              </a:rPr>
              <a:t>Open the cart and remove product</a:t>
            </a:r>
          </a:p>
          <a:p>
            <a:pPr marL="475160" lvl="1" indent="-237580" algn="l">
              <a:lnSpc>
                <a:spcPts val="3081"/>
              </a:lnSpc>
              <a:buFont typeface="Arial"/>
              <a:buChar char="•"/>
            </a:pPr>
            <a:r>
              <a:rPr lang="en-US" sz="2200" dirty="0">
                <a:solidFill>
                  <a:srgbClr val="FFFFFF"/>
                </a:solidFill>
                <a:latin typeface="Montserrat"/>
                <a:ea typeface="Montserrat"/>
                <a:cs typeface="Montserrat"/>
                <a:sym typeface="Montserrat"/>
              </a:rPr>
              <a:t>Navigate back to home and add an item to cart</a:t>
            </a:r>
          </a:p>
          <a:p>
            <a:pPr marL="475160" lvl="1" indent="-237580" algn="l">
              <a:lnSpc>
                <a:spcPts val="3081"/>
              </a:lnSpc>
              <a:buFont typeface="Arial"/>
              <a:buChar char="•"/>
            </a:pPr>
            <a:r>
              <a:rPr lang="en-US" sz="2200" dirty="0">
                <a:solidFill>
                  <a:srgbClr val="FFFFFF"/>
                </a:solidFill>
                <a:latin typeface="Montserrat"/>
                <a:ea typeface="Montserrat"/>
                <a:cs typeface="Montserrat"/>
                <a:sym typeface="Montserrat"/>
              </a:rPr>
              <a:t>Apply a discount code</a:t>
            </a:r>
          </a:p>
          <a:p>
            <a:pPr marL="475160" lvl="1" indent="-237580" algn="l">
              <a:lnSpc>
                <a:spcPts val="3081"/>
              </a:lnSpc>
              <a:buFont typeface="Arial"/>
              <a:buChar char="•"/>
            </a:pPr>
            <a:r>
              <a:rPr lang="en-US" sz="2200" dirty="0">
                <a:solidFill>
                  <a:srgbClr val="FFFFFF"/>
                </a:solidFill>
                <a:latin typeface="Montserrat"/>
                <a:ea typeface="Montserrat"/>
                <a:cs typeface="Montserrat"/>
                <a:sym typeface="Montserrat"/>
              </a:rPr>
              <a:t>Checkout (confirm address and payment)</a:t>
            </a:r>
          </a:p>
          <a:p>
            <a:pPr marL="475160" lvl="1" indent="-237580" algn="l">
              <a:lnSpc>
                <a:spcPts val="3081"/>
              </a:lnSpc>
              <a:buFont typeface="Arial"/>
              <a:buChar char="•"/>
            </a:pPr>
            <a:r>
              <a:rPr lang="en-US" sz="2200" dirty="0">
                <a:solidFill>
                  <a:srgbClr val="FFFFFF"/>
                </a:solidFill>
                <a:latin typeface="Montserrat"/>
                <a:ea typeface="Montserrat"/>
                <a:cs typeface="Montserrat"/>
                <a:sym typeface="Montserrat"/>
              </a:rPr>
              <a:t>Confirm order</a:t>
            </a:r>
          </a:p>
          <a:p>
            <a:pPr marL="475160" lvl="1" indent="-237580" algn="l">
              <a:lnSpc>
                <a:spcPts val="3081"/>
              </a:lnSpc>
              <a:buFont typeface="Arial"/>
              <a:buChar char="•"/>
            </a:pPr>
            <a:r>
              <a:rPr lang="en-US" sz="2200" dirty="0">
                <a:solidFill>
                  <a:srgbClr val="FFFFFF"/>
                </a:solidFill>
                <a:latin typeface="Montserrat"/>
                <a:ea typeface="Montserrat"/>
                <a:cs typeface="Montserrat"/>
                <a:sym typeface="Montserrat"/>
              </a:rPr>
              <a:t>Sign out</a:t>
            </a:r>
          </a:p>
        </p:txBody>
      </p:sp>
      <p:sp>
        <p:nvSpPr>
          <p:cNvPr id="14" name="TextBox 14"/>
          <p:cNvSpPr txBox="1"/>
          <p:nvPr/>
        </p:nvSpPr>
        <p:spPr>
          <a:xfrm>
            <a:off x="12835744" y="3829522"/>
            <a:ext cx="4038807" cy="5023779"/>
          </a:xfrm>
          <a:prstGeom prst="rect">
            <a:avLst/>
          </a:prstGeom>
        </p:spPr>
        <p:txBody>
          <a:bodyPr lIns="0" tIns="0" rIns="0" bIns="0" rtlCol="0" anchor="t">
            <a:spAutoFit/>
          </a:bodyPr>
          <a:lstStyle/>
          <a:p>
            <a:pPr marL="475160" lvl="1" indent="-237580" algn="l">
              <a:lnSpc>
                <a:spcPts val="3081"/>
              </a:lnSpc>
              <a:buFont typeface="Arial"/>
              <a:buChar char="•"/>
            </a:pPr>
            <a:r>
              <a:rPr lang="en-US" sz="2200">
                <a:solidFill>
                  <a:srgbClr val="FFFFFF"/>
                </a:solidFill>
                <a:latin typeface="Montserrat"/>
                <a:ea typeface="Montserrat"/>
                <a:cs typeface="Montserrat"/>
                <a:sym typeface="Montserrat"/>
              </a:rPr>
              <a:t>Navigate to sign up page</a:t>
            </a:r>
          </a:p>
          <a:p>
            <a:pPr marL="475160" lvl="1" indent="-237580" algn="l">
              <a:lnSpc>
                <a:spcPts val="3081"/>
              </a:lnSpc>
              <a:buFont typeface="Arial"/>
              <a:buChar char="•"/>
            </a:pPr>
            <a:r>
              <a:rPr lang="en-US" sz="2200">
                <a:solidFill>
                  <a:srgbClr val="FFFFFF"/>
                </a:solidFill>
                <a:latin typeface="Montserrat"/>
                <a:ea typeface="Montserrat"/>
                <a:cs typeface="Montserrat"/>
                <a:sym typeface="Montserrat"/>
              </a:rPr>
              <a:t>Create an account with valid credentials</a:t>
            </a:r>
          </a:p>
          <a:p>
            <a:pPr marL="475160" lvl="1" indent="-237580" algn="l">
              <a:lnSpc>
                <a:spcPts val="3081"/>
              </a:lnSpc>
              <a:buFont typeface="Arial"/>
              <a:buChar char="•"/>
            </a:pPr>
            <a:r>
              <a:rPr lang="en-US" sz="2200">
                <a:solidFill>
                  <a:srgbClr val="FFFFFF"/>
                </a:solidFill>
                <a:latin typeface="Montserrat"/>
                <a:ea typeface="Montserrat"/>
                <a:cs typeface="Montserrat"/>
                <a:sym typeface="Montserrat"/>
              </a:rPr>
              <a:t>Navigate to ‘Tee’ category</a:t>
            </a:r>
          </a:p>
          <a:p>
            <a:pPr marL="475160" lvl="1" indent="-237580" algn="l">
              <a:lnSpc>
                <a:spcPts val="3081"/>
              </a:lnSpc>
              <a:buFont typeface="Arial"/>
              <a:buChar char="•"/>
            </a:pPr>
            <a:r>
              <a:rPr lang="en-US" sz="2200">
                <a:solidFill>
                  <a:srgbClr val="FFFFFF"/>
                </a:solidFill>
                <a:latin typeface="Montserrat"/>
                <a:ea typeface="Montserrat"/>
                <a:cs typeface="Montserrat"/>
                <a:sym typeface="Montserrat"/>
              </a:rPr>
              <a:t>add a product to the cart</a:t>
            </a:r>
          </a:p>
          <a:p>
            <a:pPr marL="475160" lvl="1" indent="-237580" algn="l">
              <a:lnSpc>
                <a:spcPts val="3081"/>
              </a:lnSpc>
              <a:buFont typeface="Arial"/>
              <a:buChar char="•"/>
            </a:pPr>
            <a:r>
              <a:rPr lang="en-US" sz="2200">
                <a:solidFill>
                  <a:srgbClr val="FFFFFF"/>
                </a:solidFill>
                <a:latin typeface="Montserrat"/>
                <a:ea typeface="Montserrat"/>
                <a:cs typeface="Montserrat"/>
                <a:sym typeface="Montserrat"/>
              </a:rPr>
              <a:t>update product quantity</a:t>
            </a:r>
          </a:p>
          <a:p>
            <a:pPr marL="475160" lvl="1" indent="-237580" algn="l">
              <a:lnSpc>
                <a:spcPts val="3081"/>
              </a:lnSpc>
              <a:buFont typeface="Arial"/>
              <a:buChar char="•"/>
            </a:pPr>
            <a:r>
              <a:rPr lang="en-US" sz="2200">
                <a:solidFill>
                  <a:srgbClr val="FFFFFF"/>
                </a:solidFill>
                <a:latin typeface="Montserrat"/>
                <a:ea typeface="Montserrat"/>
                <a:cs typeface="Montserrat"/>
                <a:sym typeface="Montserrat"/>
              </a:rPr>
              <a:t>set quantity to 4 to apply cart discount</a:t>
            </a:r>
          </a:p>
          <a:p>
            <a:pPr marL="475160" lvl="1" indent="-237580" algn="l">
              <a:lnSpc>
                <a:spcPts val="3081"/>
              </a:lnSpc>
              <a:buFont typeface="Arial"/>
              <a:buChar char="•"/>
            </a:pPr>
            <a:r>
              <a:rPr lang="en-US" sz="2200">
                <a:solidFill>
                  <a:srgbClr val="FFFFFF"/>
                </a:solidFill>
                <a:latin typeface="Montserrat"/>
                <a:ea typeface="Montserrat"/>
                <a:cs typeface="Montserrat"/>
                <a:sym typeface="Montserrat"/>
              </a:rPr>
              <a:t>Checkout (add shipping address and payment)</a:t>
            </a:r>
          </a:p>
          <a:p>
            <a:pPr marL="475160" lvl="1" indent="-237580" algn="l">
              <a:lnSpc>
                <a:spcPts val="3081"/>
              </a:lnSpc>
              <a:buFont typeface="Arial"/>
              <a:buChar char="•"/>
            </a:pPr>
            <a:r>
              <a:rPr lang="en-US" sz="2200">
                <a:solidFill>
                  <a:srgbClr val="FFFFFF"/>
                </a:solidFill>
                <a:latin typeface="Montserrat"/>
                <a:ea typeface="Montserrat"/>
                <a:cs typeface="Montserrat"/>
                <a:sym typeface="Montserrat"/>
              </a:rPr>
              <a:t>confirm order</a:t>
            </a:r>
          </a:p>
          <a:p>
            <a:pPr algn="l">
              <a:lnSpc>
                <a:spcPts val="3081"/>
              </a:lnSpc>
            </a:pPr>
            <a:endParaRPr lang="en-US" sz="2200">
              <a:solidFill>
                <a:srgbClr val="FFFFFF"/>
              </a:solidFill>
              <a:latin typeface="Montserrat"/>
              <a:ea typeface="Montserrat"/>
              <a:cs typeface="Montserrat"/>
              <a:sym typeface="Montserrat"/>
            </a:endParaRPr>
          </a:p>
        </p:txBody>
      </p:sp>
      <p:sp>
        <p:nvSpPr>
          <p:cNvPr id="15" name="TextBox 15"/>
          <p:cNvSpPr txBox="1"/>
          <p:nvPr/>
        </p:nvSpPr>
        <p:spPr>
          <a:xfrm>
            <a:off x="12835744" y="2590451"/>
            <a:ext cx="4241861" cy="772346"/>
          </a:xfrm>
          <a:prstGeom prst="rect">
            <a:avLst/>
          </a:prstGeom>
        </p:spPr>
        <p:txBody>
          <a:bodyPr lIns="0" tIns="0" rIns="0" bIns="0" rtlCol="0" anchor="t">
            <a:spAutoFit/>
          </a:bodyPr>
          <a:lstStyle/>
          <a:p>
            <a:pPr algn="l">
              <a:lnSpc>
                <a:spcPts val="6395"/>
              </a:lnSpc>
            </a:pPr>
            <a:r>
              <a:rPr lang="en-US" sz="4567" b="1">
                <a:solidFill>
                  <a:srgbClr val="FFFFFF"/>
                </a:solidFill>
                <a:latin typeface="Montserrat Bold"/>
                <a:ea typeface="Montserrat Bold"/>
                <a:cs typeface="Montserrat Bold"/>
                <a:sym typeface="Montserrat Bold"/>
              </a:rPr>
              <a:t>New User</a:t>
            </a:r>
          </a:p>
        </p:txBody>
      </p:sp>
      <p:sp>
        <p:nvSpPr>
          <p:cNvPr id="16" name="TextBox 16"/>
          <p:cNvSpPr txBox="1"/>
          <p:nvPr/>
        </p:nvSpPr>
        <p:spPr>
          <a:xfrm>
            <a:off x="1451616" y="1028700"/>
            <a:ext cx="14065223" cy="1133475"/>
          </a:xfrm>
          <a:prstGeom prst="rect">
            <a:avLst/>
          </a:prstGeom>
        </p:spPr>
        <p:txBody>
          <a:bodyPr lIns="0" tIns="0" rIns="0" bIns="0" rtlCol="0" anchor="t">
            <a:spAutoFit/>
          </a:bodyPr>
          <a:lstStyle/>
          <a:p>
            <a:pPr marL="0" lvl="0" indent="0" algn="ctr">
              <a:lnSpc>
                <a:spcPts val="8949"/>
              </a:lnSpc>
              <a:spcBef>
                <a:spcPct val="0"/>
              </a:spcBef>
            </a:pPr>
            <a:r>
              <a:rPr lang="en-US" sz="7457" spc="-186">
                <a:solidFill>
                  <a:srgbClr val="FFFFFF"/>
                </a:solidFill>
                <a:latin typeface="Montserrat"/>
                <a:ea typeface="Montserrat"/>
                <a:cs typeface="Montserrat"/>
                <a:sym typeface="Montserrat"/>
              </a:rPr>
              <a:t>Positive Scenarios</a:t>
            </a:r>
          </a:p>
        </p:txBody>
      </p:sp>
      <p:sp>
        <p:nvSpPr>
          <p:cNvPr id="18" name="TextBox 4">
            <a:extLst>
              <a:ext uri="{FF2B5EF4-FFF2-40B4-BE49-F238E27FC236}">
                <a16:creationId xmlns:a16="http://schemas.microsoft.com/office/drawing/2014/main" id="{D89F611D-4D97-E854-A4EE-7273138776A8}"/>
              </a:ext>
            </a:extLst>
          </p:cNvPr>
          <p:cNvSpPr txBox="1"/>
          <p:nvPr/>
        </p:nvSpPr>
        <p:spPr>
          <a:xfrm>
            <a:off x="8553187" y="9800083"/>
            <a:ext cx="378532" cy="274306"/>
          </a:xfrm>
          <a:prstGeom prst="rect">
            <a:avLst/>
          </a:prstGeom>
        </p:spPr>
        <p:txBody>
          <a:bodyPr lIns="0" tIns="0" rIns="0" bIns="0" rtlCol="0" anchor="t">
            <a:spAutoFit/>
          </a:bodyPr>
          <a:lstStyle/>
          <a:p>
            <a:pPr algn="ctr">
              <a:lnSpc>
                <a:spcPts val="2339"/>
              </a:lnSpc>
            </a:pPr>
            <a:r>
              <a:rPr lang="en-US" sz="1799" b="1" dirty="0">
                <a:solidFill>
                  <a:srgbClr val="FFFFFF"/>
                </a:solidFill>
                <a:latin typeface="Open Sauce Bold"/>
                <a:ea typeface="Open Sauce Bold"/>
                <a:cs typeface="Open Sauce Bold"/>
                <a:sym typeface="Open Sauce Bold"/>
              </a:rPr>
              <a:t>21</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gradFill rotWithShape="1">
          <a:gsLst>
            <a:gs pos="0">
              <a:srgbClr val="011033">
                <a:alpha val="100000"/>
              </a:srgbClr>
            </a:gs>
            <a:gs pos="100000">
              <a:srgbClr val="143993">
                <a:alpha val="100000"/>
              </a:srgbClr>
            </a:gs>
          </a:gsLst>
          <a:lin ang="5400000"/>
        </a:gradFill>
        <a:effectLst/>
      </p:bgPr>
    </p:bg>
    <p:spTree>
      <p:nvGrpSpPr>
        <p:cNvPr id="1" name=""/>
        <p:cNvGrpSpPr/>
        <p:nvPr/>
      </p:nvGrpSpPr>
      <p:grpSpPr>
        <a:xfrm>
          <a:off x="0" y="0"/>
          <a:ext cx="0" cy="0"/>
          <a:chOff x="0" y="0"/>
          <a:chExt cx="0" cy="0"/>
        </a:xfrm>
      </p:grpSpPr>
      <p:sp>
        <p:nvSpPr>
          <p:cNvPr id="2" name="TextBox 2"/>
          <p:cNvSpPr txBox="1"/>
          <p:nvPr/>
        </p:nvSpPr>
        <p:spPr>
          <a:xfrm>
            <a:off x="1564090" y="1019175"/>
            <a:ext cx="14065223" cy="1152525"/>
          </a:xfrm>
          <a:prstGeom prst="rect">
            <a:avLst/>
          </a:prstGeom>
        </p:spPr>
        <p:txBody>
          <a:bodyPr lIns="0" tIns="0" rIns="0" bIns="0" rtlCol="0" anchor="t">
            <a:spAutoFit/>
          </a:bodyPr>
          <a:lstStyle/>
          <a:p>
            <a:pPr marL="0" lvl="0" indent="0" algn="ctr">
              <a:lnSpc>
                <a:spcPts val="9000"/>
              </a:lnSpc>
              <a:spcBef>
                <a:spcPct val="0"/>
              </a:spcBef>
            </a:pPr>
            <a:r>
              <a:rPr lang="en-US" sz="7500" spc="-187">
                <a:solidFill>
                  <a:srgbClr val="FFFFFF"/>
                </a:solidFill>
                <a:latin typeface="Montserrat"/>
                <a:ea typeface="Montserrat"/>
                <a:cs typeface="Montserrat"/>
                <a:sym typeface="Montserrat"/>
              </a:rPr>
              <a:t>Negative Scenarios</a:t>
            </a:r>
          </a:p>
        </p:txBody>
      </p:sp>
      <p:grpSp>
        <p:nvGrpSpPr>
          <p:cNvPr id="3" name="Group 3"/>
          <p:cNvGrpSpPr/>
          <p:nvPr/>
        </p:nvGrpSpPr>
        <p:grpSpPr>
          <a:xfrm>
            <a:off x="1028700" y="3788908"/>
            <a:ext cx="4721336" cy="5469392"/>
            <a:chOff x="0" y="0"/>
            <a:chExt cx="1565187" cy="1813178"/>
          </a:xfrm>
        </p:grpSpPr>
        <p:sp>
          <p:nvSpPr>
            <p:cNvPr id="4" name="Freeform 4"/>
            <p:cNvSpPr/>
            <p:nvPr/>
          </p:nvSpPr>
          <p:spPr>
            <a:xfrm>
              <a:off x="0" y="0"/>
              <a:ext cx="1565188" cy="1813178"/>
            </a:xfrm>
            <a:custGeom>
              <a:avLst/>
              <a:gdLst/>
              <a:ahLst/>
              <a:cxnLst/>
              <a:rect l="l" t="t" r="r" b="b"/>
              <a:pathLst>
                <a:path w="1565188" h="1813178">
                  <a:moveTo>
                    <a:pt x="1440727" y="1813178"/>
                  </a:moveTo>
                  <a:lnTo>
                    <a:pt x="124460" y="1813178"/>
                  </a:lnTo>
                  <a:cubicBezTo>
                    <a:pt x="55880" y="1813178"/>
                    <a:pt x="0" y="1757298"/>
                    <a:pt x="0" y="1688718"/>
                  </a:cubicBezTo>
                  <a:lnTo>
                    <a:pt x="0" y="124460"/>
                  </a:lnTo>
                  <a:cubicBezTo>
                    <a:pt x="0" y="55880"/>
                    <a:pt x="55880" y="0"/>
                    <a:pt x="124460" y="0"/>
                  </a:cubicBezTo>
                  <a:lnTo>
                    <a:pt x="1440727" y="0"/>
                  </a:lnTo>
                  <a:cubicBezTo>
                    <a:pt x="1509307" y="0"/>
                    <a:pt x="1565188" y="55880"/>
                    <a:pt x="1565188" y="124460"/>
                  </a:cubicBezTo>
                  <a:lnTo>
                    <a:pt x="1565188" y="1688718"/>
                  </a:lnTo>
                  <a:cubicBezTo>
                    <a:pt x="1565188" y="1757298"/>
                    <a:pt x="1509307" y="1813178"/>
                    <a:pt x="1440727" y="1813178"/>
                  </a:cubicBezTo>
                  <a:close/>
                </a:path>
              </a:pathLst>
            </a:custGeom>
            <a:gradFill rotWithShape="1">
              <a:gsLst>
                <a:gs pos="0">
                  <a:srgbClr val="A6A6A6">
                    <a:alpha val="31000"/>
                  </a:srgbClr>
                </a:gs>
                <a:gs pos="100000">
                  <a:srgbClr val="FFFFFF">
                    <a:alpha val="31000"/>
                  </a:srgbClr>
                </a:gs>
              </a:gsLst>
              <a:lin ang="0"/>
            </a:gradFill>
          </p:spPr>
          <p:txBody>
            <a:bodyPr/>
            <a:lstStyle/>
            <a:p>
              <a:endParaRPr lang="en-GB"/>
            </a:p>
          </p:txBody>
        </p:sp>
      </p:grpSp>
      <p:sp>
        <p:nvSpPr>
          <p:cNvPr id="5" name="AutoShape 5"/>
          <p:cNvSpPr/>
          <p:nvPr/>
        </p:nvSpPr>
        <p:spPr>
          <a:xfrm flipV="1">
            <a:off x="6298003" y="4241549"/>
            <a:ext cx="0" cy="4153179"/>
          </a:xfrm>
          <a:prstGeom prst="line">
            <a:avLst/>
          </a:prstGeom>
          <a:ln w="19050" cap="flat">
            <a:solidFill>
              <a:srgbClr val="FFFFFF"/>
            </a:solidFill>
            <a:prstDash val="solid"/>
            <a:headEnd type="none" w="sm" len="sm"/>
            <a:tailEnd type="none" w="sm" len="sm"/>
          </a:ln>
        </p:spPr>
        <p:txBody>
          <a:bodyPr/>
          <a:lstStyle/>
          <a:p>
            <a:endParaRPr lang="en-GB"/>
          </a:p>
        </p:txBody>
      </p:sp>
      <p:grpSp>
        <p:nvGrpSpPr>
          <p:cNvPr id="6" name="Group 6"/>
          <p:cNvGrpSpPr/>
          <p:nvPr/>
        </p:nvGrpSpPr>
        <p:grpSpPr>
          <a:xfrm>
            <a:off x="6747699" y="3788908"/>
            <a:ext cx="4721336" cy="5469392"/>
            <a:chOff x="0" y="0"/>
            <a:chExt cx="1565187" cy="1813178"/>
          </a:xfrm>
        </p:grpSpPr>
        <p:sp>
          <p:nvSpPr>
            <p:cNvPr id="7" name="Freeform 7"/>
            <p:cNvSpPr/>
            <p:nvPr/>
          </p:nvSpPr>
          <p:spPr>
            <a:xfrm>
              <a:off x="0" y="0"/>
              <a:ext cx="1565188" cy="1813178"/>
            </a:xfrm>
            <a:custGeom>
              <a:avLst/>
              <a:gdLst/>
              <a:ahLst/>
              <a:cxnLst/>
              <a:rect l="l" t="t" r="r" b="b"/>
              <a:pathLst>
                <a:path w="1565188" h="1813178">
                  <a:moveTo>
                    <a:pt x="1440727" y="1813178"/>
                  </a:moveTo>
                  <a:lnTo>
                    <a:pt x="124460" y="1813178"/>
                  </a:lnTo>
                  <a:cubicBezTo>
                    <a:pt x="55880" y="1813178"/>
                    <a:pt x="0" y="1757298"/>
                    <a:pt x="0" y="1688718"/>
                  </a:cubicBezTo>
                  <a:lnTo>
                    <a:pt x="0" y="124460"/>
                  </a:lnTo>
                  <a:cubicBezTo>
                    <a:pt x="0" y="55880"/>
                    <a:pt x="55880" y="0"/>
                    <a:pt x="124460" y="0"/>
                  </a:cubicBezTo>
                  <a:lnTo>
                    <a:pt x="1440727" y="0"/>
                  </a:lnTo>
                  <a:cubicBezTo>
                    <a:pt x="1509307" y="0"/>
                    <a:pt x="1565188" y="55880"/>
                    <a:pt x="1565188" y="124460"/>
                  </a:cubicBezTo>
                  <a:lnTo>
                    <a:pt x="1565188" y="1688718"/>
                  </a:lnTo>
                  <a:cubicBezTo>
                    <a:pt x="1565188" y="1757298"/>
                    <a:pt x="1509307" y="1813178"/>
                    <a:pt x="1440727" y="1813178"/>
                  </a:cubicBezTo>
                  <a:close/>
                </a:path>
              </a:pathLst>
            </a:custGeom>
            <a:gradFill rotWithShape="1">
              <a:gsLst>
                <a:gs pos="0">
                  <a:srgbClr val="A6A6A6">
                    <a:alpha val="31000"/>
                  </a:srgbClr>
                </a:gs>
                <a:gs pos="100000">
                  <a:srgbClr val="FFFFFF">
                    <a:alpha val="31000"/>
                  </a:srgbClr>
                </a:gs>
              </a:gsLst>
              <a:lin ang="0"/>
            </a:gradFill>
          </p:spPr>
          <p:txBody>
            <a:bodyPr/>
            <a:lstStyle/>
            <a:p>
              <a:endParaRPr lang="en-GB"/>
            </a:p>
          </p:txBody>
        </p:sp>
      </p:grpSp>
      <p:sp>
        <p:nvSpPr>
          <p:cNvPr id="8" name="AutoShape 8"/>
          <p:cNvSpPr/>
          <p:nvPr/>
        </p:nvSpPr>
        <p:spPr>
          <a:xfrm flipV="1">
            <a:off x="12088268" y="4241549"/>
            <a:ext cx="0" cy="4153179"/>
          </a:xfrm>
          <a:prstGeom prst="line">
            <a:avLst/>
          </a:prstGeom>
          <a:ln w="19050" cap="flat">
            <a:solidFill>
              <a:srgbClr val="FFFFFF"/>
            </a:solidFill>
            <a:prstDash val="solid"/>
            <a:headEnd type="none" w="sm" len="sm"/>
            <a:tailEnd type="none" w="sm" len="sm"/>
          </a:ln>
        </p:spPr>
        <p:txBody>
          <a:bodyPr/>
          <a:lstStyle/>
          <a:p>
            <a:endParaRPr lang="en-GB"/>
          </a:p>
        </p:txBody>
      </p:sp>
      <p:grpSp>
        <p:nvGrpSpPr>
          <p:cNvPr id="9" name="Group 9"/>
          <p:cNvGrpSpPr/>
          <p:nvPr/>
        </p:nvGrpSpPr>
        <p:grpSpPr>
          <a:xfrm>
            <a:off x="12537964" y="3788908"/>
            <a:ext cx="4721336" cy="5469392"/>
            <a:chOff x="0" y="0"/>
            <a:chExt cx="1565187" cy="1813178"/>
          </a:xfrm>
        </p:grpSpPr>
        <p:sp>
          <p:nvSpPr>
            <p:cNvPr id="10" name="Freeform 10"/>
            <p:cNvSpPr/>
            <p:nvPr/>
          </p:nvSpPr>
          <p:spPr>
            <a:xfrm>
              <a:off x="0" y="0"/>
              <a:ext cx="1565188" cy="1813178"/>
            </a:xfrm>
            <a:custGeom>
              <a:avLst/>
              <a:gdLst/>
              <a:ahLst/>
              <a:cxnLst/>
              <a:rect l="l" t="t" r="r" b="b"/>
              <a:pathLst>
                <a:path w="1565188" h="1813178">
                  <a:moveTo>
                    <a:pt x="1440727" y="1813178"/>
                  </a:moveTo>
                  <a:lnTo>
                    <a:pt x="124460" y="1813178"/>
                  </a:lnTo>
                  <a:cubicBezTo>
                    <a:pt x="55880" y="1813178"/>
                    <a:pt x="0" y="1757298"/>
                    <a:pt x="0" y="1688718"/>
                  </a:cubicBezTo>
                  <a:lnTo>
                    <a:pt x="0" y="124460"/>
                  </a:lnTo>
                  <a:cubicBezTo>
                    <a:pt x="0" y="55880"/>
                    <a:pt x="55880" y="0"/>
                    <a:pt x="124460" y="0"/>
                  </a:cubicBezTo>
                  <a:lnTo>
                    <a:pt x="1440727" y="0"/>
                  </a:lnTo>
                  <a:cubicBezTo>
                    <a:pt x="1509307" y="0"/>
                    <a:pt x="1565188" y="55880"/>
                    <a:pt x="1565188" y="124460"/>
                  </a:cubicBezTo>
                  <a:lnTo>
                    <a:pt x="1565188" y="1688718"/>
                  </a:lnTo>
                  <a:cubicBezTo>
                    <a:pt x="1565188" y="1757298"/>
                    <a:pt x="1509307" y="1813178"/>
                    <a:pt x="1440727" y="1813178"/>
                  </a:cubicBezTo>
                  <a:close/>
                </a:path>
              </a:pathLst>
            </a:custGeom>
            <a:gradFill rotWithShape="1">
              <a:gsLst>
                <a:gs pos="0">
                  <a:srgbClr val="A6A6A6">
                    <a:alpha val="31000"/>
                  </a:srgbClr>
                </a:gs>
                <a:gs pos="100000">
                  <a:srgbClr val="FFFFFF">
                    <a:alpha val="31000"/>
                  </a:srgbClr>
                </a:gs>
              </a:gsLst>
              <a:lin ang="0"/>
            </a:gradFill>
          </p:spPr>
          <p:txBody>
            <a:bodyPr/>
            <a:lstStyle/>
            <a:p>
              <a:endParaRPr lang="en-GB"/>
            </a:p>
          </p:txBody>
        </p:sp>
      </p:grpSp>
      <p:sp>
        <p:nvSpPr>
          <p:cNvPr id="11" name="TextBox 11"/>
          <p:cNvSpPr txBox="1"/>
          <p:nvPr/>
        </p:nvSpPr>
        <p:spPr>
          <a:xfrm>
            <a:off x="1028700" y="2285492"/>
            <a:ext cx="3938076" cy="1472746"/>
          </a:xfrm>
          <a:prstGeom prst="rect">
            <a:avLst/>
          </a:prstGeom>
        </p:spPr>
        <p:txBody>
          <a:bodyPr lIns="0" tIns="0" rIns="0" bIns="0" rtlCol="0" anchor="t">
            <a:spAutoFit/>
          </a:bodyPr>
          <a:lstStyle/>
          <a:p>
            <a:pPr algn="l">
              <a:lnSpc>
                <a:spcPts val="5975"/>
              </a:lnSpc>
            </a:pPr>
            <a:r>
              <a:rPr lang="en-US" sz="4267" b="1">
                <a:solidFill>
                  <a:srgbClr val="FFFFFF"/>
                </a:solidFill>
                <a:latin typeface="Montserrat Bold"/>
                <a:ea typeface="Montserrat Bold"/>
                <a:cs typeface="Montserrat Bold"/>
                <a:sym typeface="Montserrat Bold"/>
              </a:rPr>
              <a:t>Forget Password</a:t>
            </a:r>
          </a:p>
        </p:txBody>
      </p:sp>
      <p:sp>
        <p:nvSpPr>
          <p:cNvPr id="12" name="TextBox 12"/>
          <p:cNvSpPr txBox="1"/>
          <p:nvPr/>
        </p:nvSpPr>
        <p:spPr>
          <a:xfrm>
            <a:off x="1172175" y="4117724"/>
            <a:ext cx="4325728" cy="4070654"/>
          </a:xfrm>
          <a:prstGeom prst="rect">
            <a:avLst/>
          </a:prstGeom>
        </p:spPr>
        <p:txBody>
          <a:bodyPr lIns="0" tIns="0" rIns="0" bIns="0" rtlCol="0" anchor="t">
            <a:spAutoFit/>
          </a:bodyPr>
          <a:lstStyle/>
          <a:p>
            <a:pPr marL="500423" lvl="1" indent="-250211" algn="l">
              <a:lnSpc>
                <a:spcPts val="4056"/>
              </a:lnSpc>
              <a:spcBef>
                <a:spcPct val="0"/>
              </a:spcBef>
              <a:buFont typeface="Arial"/>
              <a:buChar char="•"/>
            </a:pPr>
            <a:r>
              <a:rPr lang="en-US" sz="2317" u="none" strike="noStrike">
                <a:solidFill>
                  <a:srgbClr val="FFFFFF"/>
                </a:solidFill>
                <a:latin typeface="Montserrat"/>
                <a:ea typeface="Montserrat"/>
                <a:cs typeface="Montserrat"/>
                <a:sym typeface="Montserrat"/>
              </a:rPr>
              <a:t>login with invalid credentials</a:t>
            </a:r>
          </a:p>
          <a:p>
            <a:pPr marL="500423" lvl="1" indent="-250211" algn="l">
              <a:lnSpc>
                <a:spcPts val="4056"/>
              </a:lnSpc>
              <a:spcBef>
                <a:spcPct val="0"/>
              </a:spcBef>
              <a:buFont typeface="Arial"/>
              <a:buChar char="•"/>
            </a:pPr>
            <a:r>
              <a:rPr lang="en-US" sz="2317" u="none" strike="noStrike">
                <a:solidFill>
                  <a:srgbClr val="FFFFFF"/>
                </a:solidFill>
                <a:latin typeface="Montserrat"/>
                <a:ea typeface="Montserrat"/>
                <a:cs typeface="Montserrat"/>
                <a:sym typeface="Montserrat"/>
              </a:rPr>
              <a:t>leaving login fields empty</a:t>
            </a:r>
          </a:p>
          <a:p>
            <a:pPr marL="500423" lvl="1" indent="-250211" algn="l">
              <a:lnSpc>
                <a:spcPts val="4056"/>
              </a:lnSpc>
              <a:spcBef>
                <a:spcPct val="0"/>
              </a:spcBef>
              <a:buFont typeface="Arial"/>
              <a:buChar char="•"/>
            </a:pPr>
            <a:r>
              <a:rPr lang="en-US" sz="2317" u="none" strike="noStrike">
                <a:solidFill>
                  <a:srgbClr val="FFFFFF"/>
                </a:solidFill>
                <a:latin typeface="Montserrat"/>
                <a:ea typeface="Montserrat"/>
                <a:cs typeface="Montserrat"/>
                <a:sym typeface="Montserrat"/>
              </a:rPr>
              <a:t>reset password with an email  that is not registered </a:t>
            </a:r>
          </a:p>
          <a:p>
            <a:pPr marL="500423" lvl="1" indent="-250211" algn="l">
              <a:lnSpc>
                <a:spcPts val="4056"/>
              </a:lnSpc>
              <a:spcBef>
                <a:spcPct val="0"/>
              </a:spcBef>
              <a:buFont typeface="Arial"/>
              <a:buChar char="•"/>
            </a:pPr>
            <a:r>
              <a:rPr lang="en-US" sz="2317" u="none" strike="noStrike">
                <a:solidFill>
                  <a:srgbClr val="FFFFFF"/>
                </a:solidFill>
                <a:latin typeface="Montserrat"/>
                <a:ea typeface="Montserrat"/>
                <a:cs typeface="Montserrat"/>
                <a:sym typeface="Montserrat"/>
              </a:rPr>
              <a:t>reset password with registered email</a:t>
            </a:r>
          </a:p>
        </p:txBody>
      </p:sp>
      <p:sp>
        <p:nvSpPr>
          <p:cNvPr id="13" name="TextBox 13"/>
          <p:cNvSpPr txBox="1"/>
          <p:nvPr/>
        </p:nvSpPr>
        <p:spPr>
          <a:xfrm>
            <a:off x="6946990" y="2983765"/>
            <a:ext cx="4322755" cy="720271"/>
          </a:xfrm>
          <a:prstGeom prst="rect">
            <a:avLst/>
          </a:prstGeom>
        </p:spPr>
        <p:txBody>
          <a:bodyPr lIns="0" tIns="0" rIns="0" bIns="0" rtlCol="0" anchor="t">
            <a:spAutoFit/>
          </a:bodyPr>
          <a:lstStyle/>
          <a:p>
            <a:pPr algn="l">
              <a:lnSpc>
                <a:spcPts val="5975"/>
              </a:lnSpc>
            </a:pPr>
            <a:r>
              <a:rPr lang="en-US" sz="4267" b="1">
                <a:solidFill>
                  <a:srgbClr val="FFFFFF"/>
                </a:solidFill>
                <a:latin typeface="Montserrat Bold"/>
                <a:ea typeface="Montserrat Bold"/>
                <a:cs typeface="Montserrat Bold"/>
                <a:sym typeface="Montserrat Bold"/>
              </a:rPr>
              <a:t>Invalid register </a:t>
            </a:r>
          </a:p>
        </p:txBody>
      </p:sp>
      <p:sp>
        <p:nvSpPr>
          <p:cNvPr id="14" name="TextBox 14"/>
          <p:cNvSpPr txBox="1"/>
          <p:nvPr/>
        </p:nvSpPr>
        <p:spPr>
          <a:xfrm>
            <a:off x="6946990" y="4095369"/>
            <a:ext cx="4345355" cy="4070654"/>
          </a:xfrm>
          <a:prstGeom prst="rect">
            <a:avLst/>
          </a:prstGeom>
        </p:spPr>
        <p:txBody>
          <a:bodyPr lIns="0" tIns="0" rIns="0" bIns="0" rtlCol="0" anchor="t">
            <a:spAutoFit/>
          </a:bodyPr>
          <a:lstStyle/>
          <a:p>
            <a:pPr marL="500423" lvl="1" indent="-250211" algn="l">
              <a:lnSpc>
                <a:spcPts val="4056"/>
              </a:lnSpc>
              <a:spcBef>
                <a:spcPct val="0"/>
              </a:spcBef>
              <a:buFont typeface="Arial"/>
              <a:buChar char="•"/>
            </a:pPr>
            <a:r>
              <a:rPr lang="en-US" sz="2317" u="none" strike="noStrike">
                <a:solidFill>
                  <a:srgbClr val="FFFFFF"/>
                </a:solidFill>
                <a:latin typeface="Montserrat"/>
                <a:ea typeface="Montserrat"/>
                <a:cs typeface="Montserrat"/>
                <a:sym typeface="Montserrat"/>
              </a:rPr>
              <a:t>leaving fields empty</a:t>
            </a:r>
          </a:p>
          <a:p>
            <a:pPr marL="500423" lvl="1" indent="-250211" algn="l">
              <a:lnSpc>
                <a:spcPts val="4056"/>
              </a:lnSpc>
              <a:spcBef>
                <a:spcPct val="0"/>
              </a:spcBef>
              <a:buFont typeface="Arial"/>
              <a:buChar char="•"/>
            </a:pPr>
            <a:r>
              <a:rPr lang="en-US" sz="2317" u="none" strike="noStrike">
                <a:solidFill>
                  <a:srgbClr val="FFFFFF"/>
                </a:solidFill>
                <a:latin typeface="Montserrat"/>
                <a:ea typeface="Montserrat"/>
                <a:cs typeface="Montserrat"/>
                <a:sym typeface="Montserrat"/>
              </a:rPr>
              <a:t>invalid format for email</a:t>
            </a:r>
          </a:p>
          <a:p>
            <a:pPr marL="500423" lvl="1" indent="-250211" algn="l">
              <a:lnSpc>
                <a:spcPts val="4056"/>
              </a:lnSpc>
              <a:spcBef>
                <a:spcPct val="0"/>
              </a:spcBef>
              <a:buFont typeface="Arial"/>
              <a:buChar char="•"/>
            </a:pPr>
            <a:r>
              <a:rPr lang="en-US" sz="2317" u="none" strike="noStrike">
                <a:solidFill>
                  <a:srgbClr val="FFFFFF"/>
                </a:solidFill>
                <a:latin typeface="Montserrat"/>
                <a:ea typeface="Montserrat"/>
                <a:cs typeface="Montserrat"/>
                <a:sym typeface="Montserrat"/>
              </a:rPr>
              <a:t>registering with </a:t>
            </a:r>
          </a:p>
          <a:p>
            <a:pPr marL="500423" lvl="1" indent="-250211" algn="l">
              <a:lnSpc>
                <a:spcPts val="4056"/>
              </a:lnSpc>
              <a:spcBef>
                <a:spcPct val="0"/>
              </a:spcBef>
              <a:buFont typeface="Arial"/>
              <a:buChar char="•"/>
            </a:pPr>
            <a:r>
              <a:rPr lang="en-US" sz="2317" u="none" strike="noStrike">
                <a:solidFill>
                  <a:srgbClr val="FFFFFF"/>
                </a:solidFill>
                <a:latin typeface="Montserrat"/>
                <a:ea typeface="Montserrat"/>
                <a:cs typeface="Montserrat"/>
                <a:sym typeface="Montserrat"/>
              </a:rPr>
              <a:t>existing email</a:t>
            </a:r>
          </a:p>
          <a:p>
            <a:pPr marL="500423" lvl="1" indent="-250211" algn="l">
              <a:lnSpc>
                <a:spcPts val="4056"/>
              </a:lnSpc>
              <a:spcBef>
                <a:spcPct val="0"/>
              </a:spcBef>
              <a:buFont typeface="Arial"/>
              <a:buChar char="•"/>
            </a:pPr>
            <a:r>
              <a:rPr lang="en-US" sz="2317" u="none" strike="noStrike">
                <a:solidFill>
                  <a:srgbClr val="FFFFFF"/>
                </a:solidFill>
                <a:latin typeface="Montserrat"/>
                <a:ea typeface="Montserrat"/>
                <a:cs typeface="Montserrat"/>
                <a:sym typeface="Montserrat"/>
              </a:rPr>
              <a:t> fail to confirm password</a:t>
            </a:r>
          </a:p>
          <a:p>
            <a:pPr marL="500423" lvl="1" indent="-250211" algn="l">
              <a:lnSpc>
                <a:spcPts val="4056"/>
              </a:lnSpc>
              <a:spcBef>
                <a:spcPct val="0"/>
              </a:spcBef>
              <a:buFont typeface="Arial"/>
              <a:buChar char="•"/>
            </a:pPr>
            <a:r>
              <a:rPr lang="en-US" sz="2317" u="none" strike="noStrike">
                <a:solidFill>
                  <a:srgbClr val="FFFFFF"/>
                </a:solidFill>
                <a:latin typeface="Montserrat"/>
                <a:ea typeface="Montserrat"/>
                <a:cs typeface="Montserrat"/>
                <a:sym typeface="Montserrat"/>
              </a:rPr>
              <a:t>check if user Enters Weak Password(format and length)</a:t>
            </a:r>
          </a:p>
        </p:txBody>
      </p:sp>
      <p:sp>
        <p:nvSpPr>
          <p:cNvPr id="15" name="TextBox 15"/>
          <p:cNvSpPr txBox="1"/>
          <p:nvPr/>
        </p:nvSpPr>
        <p:spPr>
          <a:xfrm>
            <a:off x="12707393" y="4095369"/>
            <a:ext cx="4253536" cy="3562374"/>
          </a:xfrm>
          <a:prstGeom prst="rect">
            <a:avLst/>
          </a:prstGeom>
        </p:spPr>
        <p:txBody>
          <a:bodyPr lIns="0" tIns="0" rIns="0" bIns="0" rtlCol="0" anchor="t">
            <a:spAutoFit/>
          </a:bodyPr>
          <a:lstStyle/>
          <a:p>
            <a:pPr marL="500423" lvl="1" indent="-250211" algn="l">
              <a:lnSpc>
                <a:spcPts val="4056"/>
              </a:lnSpc>
              <a:buFont typeface="Arial"/>
              <a:buChar char="•"/>
            </a:pPr>
            <a:r>
              <a:rPr lang="en-US" sz="2317">
                <a:solidFill>
                  <a:srgbClr val="FFFFFF"/>
                </a:solidFill>
                <a:latin typeface="Montserrat"/>
                <a:ea typeface="Montserrat"/>
                <a:cs typeface="Montserrat"/>
                <a:sym typeface="Montserrat"/>
              </a:rPr>
              <a:t>adding an item with quantity 0</a:t>
            </a:r>
          </a:p>
          <a:p>
            <a:pPr marL="500423" lvl="1" indent="-250211" algn="l">
              <a:lnSpc>
                <a:spcPts val="4056"/>
              </a:lnSpc>
              <a:buFont typeface="Arial"/>
              <a:buChar char="•"/>
            </a:pPr>
            <a:r>
              <a:rPr lang="en-US" sz="2317">
                <a:solidFill>
                  <a:srgbClr val="FFFFFF"/>
                </a:solidFill>
                <a:latin typeface="Montserrat"/>
                <a:ea typeface="Montserrat"/>
                <a:cs typeface="Montserrat"/>
                <a:sym typeface="Montserrat"/>
              </a:rPr>
              <a:t>out of stock item</a:t>
            </a:r>
          </a:p>
          <a:p>
            <a:pPr marL="500423" lvl="1" indent="-250211" algn="l">
              <a:lnSpc>
                <a:spcPts val="4056"/>
              </a:lnSpc>
              <a:buFont typeface="Arial"/>
              <a:buChar char="•"/>
            </a:pPr>
            <a:r>
              <a:rPr lang="en-US" sz="2317">
                <a:solidFill>
                  <a:srgbClr val="FFFFFF"/>
                </a:solidFill>
                <a:latin typeface="Montserrat"/>
                <a:ea typeface="Montserrat"/>
                <a:cs typeface="Montserrat"/>
                <a:sym typeface="Montserrat"/>
              </a:rPr>
              <a:t>adding item to wish list as a guest</a:t>
            </a:r>
          </a:p>
          <a:p>
            <a:pPr marL="500423" lvl="1" indent="-250211" algn="l">
              <a:lnSpc>
                <a:spcPts val="4056"/>
              </a:lnSpc>
              <a:buFont typeface="Arial"/>
              <a:buChar char="•"/>
            </a:pPr>
            <a:r>
              <a:rPr lang="en-US" sz="2317">
                <a:solidFill>
                  <a:srgbClr val="FFFFFF"/>
                </a:solidFill>
                <a:latin typeface="Montserrat"/>
                <a:ea typeface="Montserrat"/>
                <a:cs typeface="Montserrat"/>
                <a:sym typeface="Montserrat"/>
              </a:rPr>
              <a:t>adding an item without choosing size and color</a:t>
            </a:r>
          </a:p>
        </p:txBody>
      </p:sp>
      <p:sp>
        <p:nvSpPr>
          <p:cNvPr id="16" name="TextBox 16"/>
          <p:cNvSpPr txBox="1"/>
          <p:nvPr/>
        </p:nvSpPr>
        <p:spPr>
          <a:xfrm>
            <a:off x="12537964" y="2285492"/>
            <a:ext cx="4721336" cy="1933702"/>
          </a:xfrm>
          <a:prstGeom prst="rect">
            <a:avLst/>
          </a:prstGeom>
        </p:spPr>
        <p:txBody>
          <a:bodyPr lIns="0" tIns="0" rIns="0" bIns="0" rtlCol="0" anchor="t">
            <a:spAutoFit/>
          </a:bodyPr>
          <a:lstStyle/>
          <a:p>
            <a:pPr algn="l">
              <a:lnSpc>
                <a:spcPts val="5977"/>
              </a:lnSpc>
            </a:pPr>
            <a:r>
              <a:rPr lang="en-US" sz="4269" b="1">
                <a:solidFill>
                  <a:srgbClr val="FFFFFF"/>
                </a:solidFill>
                <a:latin typeface="Montserrat Bold"/>
                <a:ea typeface="Montserrat Bold"/>
                <a:cs typeface="Montserrat Bold"/>
                <a:sym typeface="Montserrat Bold"/>
              </a:rPr>
              <a:t>Invalid Product Selection</a:t>
            </a:r>
          </a:p>
          <a:p>
            <a:pPr algn="l">
              <a:lnSpc>
                <a:spcPts val="3457"/>
              </a:lnSpc>
            </a:pPr>
            <a:endParaRPr lang="en-US" sz="4269" b="1">
              <a:solidFill>
                <a:srgbClr val="FFFFFF"/>
              </a:solidFill>
              <a:latin typeface="Montserrat Bold"/>
              <a:ea typeface="Montserrat Bold"/>
              <a:cs typeface="Montserrat Bold"/>
              <a:sym typeface="Montserrat Bold"/>
            </a:endParaRPr>
          </a:p>
        </p:txBody>
      </p:sp>
      <p:sp>
        <p:nvSpPr>
          <p:cNvPr id="18" name="TextBox 4">
            <a:extLst>
              <a:ext uri="{FF2B5EF4-FFF2-40B4-BE49-F238E27FC236}">
                <a16:creationId xmlns:a16="http://schemas.microsoft.com/office/drawing/2014/main" id="{BDC54248-A99A-D059-3A79-437F466CEFF2}"/>
              </a:ext>
            </a:extLst>
          </p:cNvPr>
          <p:cNvSpPr txBox="1"/>
          <p:nvPr/>
        </p:nvSpPr>
        <p:spPr>
          <a:xfrm>
            <a:off x="8553187" y="9800083"/>
            <a:ext cx="378532" cy="274306"/>
          </a:xfrm>
          <a:prstGeom prst="rect">
            <a:avLst/>
          </a:prstGeom>
        </p:spPr>
        <p:txBody>
          <a:bodyPr lIns="0" tIns="0" rIns="0" bIns="0" rtlCol="0" anchor="t">
            <a:spAutoFit/>
          </a:bodyPr>
          <a:lstStyle/>
          <a:p>
            <a:pPr algn="ctr">
              <a:lnSpc>
                <a:spcPts val="2339"/>
              </a:lnSpc>
            </a:pPr>
            <a:r>
              <a:rPr lang="en-US" sz="1799" b="1" dirty="0">
                <a:solidFill>
                  <a:srgbClr val="FFFFFF"/>
                </a:solidFill>
                <a:latin typeface="Open Sauce Bold"/>
                <a:ea typeface="Open Sauce Bold"/>
                <a:cs typeface="Open Sauce Bold"/>
                <a:sym typeface="Open Sauce Bold"/>
              </a:rPr>
              <a:t>22</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gradFill rotWithShape="1">
          <a:gsLst>
            <a:gs pos="0">
              <a:srgbClr val="011033">
                <a:alpha val="100000"/>
              </a:srgbClr>
            </a:gs>
            <a:gs pos="100000">
              <a:srgbClr val="143993">
                <a:alpha val="100000"/>
              </a:srgbClr>
            </a:gs>
          </a:gsLst>
          <a:lin ang="5400000"/>
        </a:gradFill>
        <a:effectLst/>
      </p:bgPr>
    </p:bg>
    <p:spTree>
      <p:nvGrpSpPr>
        <p:cNvPr id="1" name=""/>
        <p:cNvGrpSpPr/>
        <p:nvPr/>
      </p:nvGrpSpPr>
      <p:grpSpPr>
        <a:xfrm>
          <a:off x="0" y="0"/>
          <a:ext cx="0" cy="0"/>
          <a:chOff x="0" y="0"/>
          <a:chExt cx="0" cy="0"/>
        </a:xfrm>
      </p:grpSpPr>
      <p:sp>
        <p:nvSpPr>
          <p:cNvPr id="2" name="TextBox 2"/>
          <p:cNvSpPr txBox="1"/>
          <p:nvPr/>
        </p:nvSpPr>
        <p:spPr>
          <a:xfrm>
            <a:off x="1645624" y="4614862"/>
            <a:ext cx="14065223" cy="1057275"/>
          </a:xfrm>
          <a:prstGeom prst="rect">
            <a:avLst/>
          </a:prstGeom>
        </p:spPr>
        <p:txBody>
          <a:bodyPr lIns="0" tIns="0" rIns="0" bIns="0" rtlCol="0" anchor="t">
            <a:spAutoFit/>
          </a:bodyPr>
          <a:lstStyle/>
          <a:p>
            <a:pPr marL="0" lvl="0" indent="0" algn="ctr">
              <a:lnSpc>
                <a:spcPts val="8399"/>
              </a:lnSpc>
              <a:spcBef>
                <a:spcPct val="0"/>
              </a:spcBef>
            </a:pPr>
            <a:r>
              <a:rPr lang="en-US" sz="6999" spc="-174">
                <a:solidFill>
                  <a:srgbClr val="FFFFFF"/>
                </a:solidFill>
                <a:latin typeface="Montserrat"/>
                <a:ea typeface="Montserrat"/>
                <a:cs typeface="Montserrat"/>
                <a:sym typeface="Montserrat"/>
              </a:rPr>
              <a:t>Test Execution</a:t>
            </a:r>
          </a:p>
        </p:txBody>
      </p:sp>
      <p:sp>
        <p:nvSpPr>
          <p:cNvPr id="4" name="TextBox 4">
            <a:extLst>
              <a:ext uri="{FF2B5EF4-FFF2-40B4-BE49-F238E27FC236}">
                <a16:creationId xmlns:a16="http://schemas.microsoft.com/office/drawing/2014/main" id="{D53E6436-9E81-DFF2-CC9C-129EE4D6B65F}"/>
              </a:ext>
            </a:extLst>
          </p:cNvPr>
          <p:cNvSpPr txBox="1"/>
          <p:nvPr/>
        </p:nvSpPr>
        <p:spPr>
          <a:xfrm>
            <a:off x="8553187" y="9800083"/>
            <a:ext cx="378532" cy="274306"/>
          </a:xfrm>
          <a:prstGeom prst="rect">
            <a:avLst/>
          </a:prstGeom>
        </p:spPr>
        <p:txBody>
          <a:bodyPr lIns="0" tIns="0" rIns="0" bIns="0" rtlCol="0" anchor="t">
            <a:spAutoFit/>
          </a:bodyPr>
          <a:lstStyle/>
          <a:p>
            <a:pPr algn="ctr">
              <a:lnSpc>
                <a:spcPts val="2339"/>
              </a:lnSpc>
            </a:pPr>
            <a:r>
              <a:rPr lang="en-US" sz="1799" b="1" dirty="0">
                <a:solidFill>
                  <a:srgbClr val="FFFFFF"/>
                </a:solidFill>
                <a:latin typeface="Open Sauce Bold"/>
                <a:ea typeface="Open Sauce Bold"/>
                <a:cs typeface="Open Sauce Bold"/>
                <a:sym typeface="Open Sauce Bold"/>
              </a:rPr>
              <a:t>23</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gradFill rotWithShape="1">
          <a:gsLst>
            <a:gs pos="0">
              <a:srgbClr val="011033">
                <a:alpha val="100000"/>
              </a:srgbClr>
            </a:gs>
            <a:gs pos="100000">
              <a:srgbClr val="143993">
                <a:alpha val="100000"/>
              </a:srgbClr>
            </a:gs>
          </a:gsLst>
          <a:lin ang="5400000"/>
        </a:gradFill>
        <a:effectLst/>
      </p:bgPr>
    </p:bg>
    <p:spTree>
      <p:nvGrpSpPr>
        <p:cNvPr id="1" name=""/>
        <p:cNvGrpSpPr/>
        <p:nvPr/>
      </p:nvGrpSpPr>
      <p:grpSpPr>
        <a:xfrm>
          <a:off x="0" y="0"/>
          <a:ext cx="0" cy="0"/>
          <a:chOff x="0" y="0"/>
          <a:chExt cx="0" cy="0"/>
        </a:xfrm>
      </p:grpSpPr>
      <p:sp>
        <p:nvSpPr>
          <p:cNvPr id="2" name="TextBox 2"/>
          <p:cNvSpPr txBox="1"/>
          <p:nvPr/>
        </p:nvSpPr>
        <p:spPr>
          <a:xfrm>
            <a:off x="1779903" y="4114708"/>
            <a:ext cx="14065223" cy="1057275"/>
          </a:xfrm>
          <a:prstGeom prst="rect">
            <a:avLst/>
          </a:prstGeom>
        </p:spPr>
        <p:txBody>
          <a:bodyPr lIns="0" tIns="0" rIns="0" bIns="0" rtlCol="0" anchor="t">
            <a:spAutoFit/>
          </a:bodyPr>
          <a:lstStyle/>
          <a:p>
            <a:pPr marL="0" lvl="0" indent="0" algn="ctr">
              <a:lnSpc>
                <a:spcPts val="8399"/>
              </a:lnSpc>
              <a:spcBef>
                <a:spcPct val="0"/>
              </a:spcBef>
            </a:pPr>
            <a:r>
              <a:rPr lang="en-US" sz="6999" spc="-174">
                <a:solidFill>
                  <a:srgbClr val="FFFFFF"/>
                </a:solidFill>
                <a:latin typeface="Montserrat"/>
                <a:ea typeface="Montserrat"/>
                <a:cs typeface="Montserrat"/>
                <a:sym typeface="Montserrat"/>
              </a:rPr>
              <a:t>Test results &amp; reporting</a:t>
            </a:r>
          </a:p>
        </p:txBody>
      </p:sp>
      <p:sp>
        <p:nvSpPr>
          <p:cNvPr id="3" name="TextBox 3"/>
          <p:cNvSpPr txBox="1"/>
          <p:nvPr/>
        </p:nvSpPr>
        <p:spPr>
          <a:xfrm>
            <a:off x="6967951" y="5572217"/>
            <a:ext cx="3689127" cy="600075"/>
          </a:xfrm>
          <a:prstGeom prst="rect">
            <a:avLst/>
          </a:prstGeom>
        </p:spPr>
        <p:txBody>
          <a:bodyPr lIns="0" tIns="0" rIns="0" bIns="0" rtlCol="0" anchor="t">
            <a:spAutoFit/>
          </a:bodyPr>
          <a:lstStyle/>
          <a:p>
            <a:pPr marL="0" lvl="0" indent="0" algn="ctr">
              <a:lnSpc>
                <a:spcPts val="4749"/>
              </a:lnSpc>
              <a:spcBef>
                <a:spcPct val="0"/>
              </a:spcBef>
            </a:pPr>
            <a:r>
              <a:rPr lang="en-US" sz="3957" spc="-98">
                <a:solidFill>
                  <a:srgbClr val="FFFFFF"/>
                </a:solidFill>
                <a:latin typeface="Montserrat"/>
                <a:ea typeface="Montserrat"/>
                <a:cs typeface="Montserrat"/>
                <a:sym typeface="Montserrat"/>
              </a:rPr>
              <a:t>Allure report</a:t>
            </a:r>
          </a:p>
        </p:txBody>
      </p:sp>
      <p:sp>
        <p:nvSpPr>
          <p:cNvPr id="5" name="TextBox 4">
            <a:extLst>
              <a:ext uri="{FF2B5EF4-FFF2-40B4-BE49-F238E27FC236}">
                <a16:creationId xmlns:a16="http://schemas.microsoft.com/office/drawing/2014/main" id="{036FEE18-DA75-F15A-E4E8-C1D8536675F7}"/>
              </a:ext>
            </a:extLst>
          </p:cNvPr>
          <p:cNvSpPr txBox="1"/>
          <p:nvPr/>
        </p:nvSpPr>
        <p:spPr>
          <a:xfrm>
            <a:off x="8553187" y="9800083"/>
            <a:ext cx="378532" cy="274306"/>
          </a:xfrm>
          <a:prstGeom prst="rect">
            <a:avLst/>
          </a:prstGeom>
        </p:spPr>
        <p:txBody>
          <a:bodyPr lIns="0" tIns="0" rIns="0" bIns="0" rtlCol="0" anchor="t">
            <a:spAutoFit/>
          </a:bodyPr>
          <a:lstStyle/>
          <a:p>
            <a:pPr algn="ctr">
              <a:lnSpc>
                <a:spcPts val="2339"/>
              </a:lnSpc>
            </a:pPr>
            <a:r>
              <a:rPr lang="en-US" sz="1799" b="1" dirty="0">
                <a:solidFill>
                  <a:srgbClr val="FFFFFF"/>
                </a:solidFill>
                <a:latin typeface="Open Sauce Bold"/>
                <a:ea typeface="Open Sauce Bold"/>
                <a:cs typeface="Open Sauce Bold"/>
                <a:sym typeface="Open Sauce Bold"/>
              </a:rPr>
              <a:t>26</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gradFill rotWithShape="1">
          <a:gsLst>
            <a:gs pos="0">
              <a:srgbClr val="011033">
                <a:alpha val="100000"/>
              </a:srgbClr>
            </a:gs>
            <a:gs pos="100000">
              <a:srgbClr val="143993">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0" y="1195579"/>
            <a:ext cx="18288000" cy="8579005"/>
          </a:xfrm>
          <a:custGeom>
            <a:avLst/>
            <a:gdLst/>
            <a:ahLst/>
            <a:cxnLst/>
            <a:rect l="l" t="t" r="r" b="b"/>
            <a:pathLst>
              <a:path w="18288000" h="8723121">
                <a:moveTo>
                  <a:pt x="0" y="0"/>
                </a:moveTo>
                <a:lnTo>
                  <a:pt x="18288000" y="0"/>
                </a:lnTo>
                <a:lnTo>
                  <a:pt x="18288000" y="8723121"/>
                </a:lnTo>
                <a:lnTo>
                  <a:pt x="0" y="8723121"/>
                </a:lnTo>
                <a:lnTo>
                  <a:pt x="0" y="0"/>
                </a:lnTo>
                <a:close/>
              </a:path>
            </a:pathLst>
          </a:custGeom>
          <a:blipFill>
            <a:blip r:embed="rId2" cstate="email">
              <a:extLst>
                <a:ext uri="{28A0092B-C50C-407E-A947-70E740481C1C}">
                  <a14:useLocalDpi xmlns:a14="http://schemas.microsoft.com/office/drawing/2010/main"/>
                </a:ext>
              </a:extLst>
            </a:blip>
            <a:stretch>
              <a:fillRect b="-17927"/>
            </a:stretch>
          </a:blipFill>
        </p:spPr>
        <p:txBody>
          <a:bodyPr/>
          <a:lstStyle/>
          <a:p>
            <a:endParaRPr lang="en-GB"/>
          </a:p>
        </p:txBody>
      </p:sp>
      <p:sp>
        <p:nvSpPr>
          <p:cNvPr id="3" name="TextBox 3"/>
          <p:cNvSpPr txBox="1"/>
          <p:nvPr/>
        </p:nvSpPr>
        <p:spPr>
          <a:xfrm>
            <a:off x="234604" y="512416"/>
            <a:ext cx="4345488" cy="600075"/>
          </a:xfrm>
          <a:prstGeom prst="rect">
            <a:avLst/>
          </a:prstGeom>
        </p:spPr>
        <p:txBody>
          <a:bodyPr lIns="0" tIns="0" rIns="0" bIns="0" rtlCol="0" anchor="t">
            <a:spAutoFit/>
          </a:bodyPr>
          <a:lstStyle/>
          <a:p>
            <a:pPr marL="0" lvl="0" indent="0" algn="ctr">
              <a:lnSpc>
                <a:spcPts val="4749"/>
              </a:lnSpc>
              <a:spcBef>
                <a:spcPct val="0"/>
              </a:spcBef>
            </a:pPr>
            <a:r>
              <a:rPr lang="en-US" sz="3957" spc="-98">
                <a:solidFill>
                  <a:srgbClr val="FFFFFF"/>
                </a:solidFill>
                <a:latin typeface="Montserrat"/>
                <a:ea typeface="Montserrat"/>
                <a:cs typeface="Montserrat"/>
                <a:sym typeface="Montserrat"/>
              </a:rPr>
              <a:t>Scenarios report</a:t>
            </a:r>
          </a:p>
        </p:txBody>
      </p:sp>
      <p:sp>
        <p:nvSpPr>
          <p:cNvPr id="5" name="TextBox 4">
            <a:extLst>
              <a:ext uri="{FF2B5EF4-FFF2-40B4-BE49-F238E27FC236}">
                <a16:creationId xmlns:a16="http://schemas.microsoft.com/office/drawing/2014/main" id="{B9D1B70F-1A4B-3365-9D68-24D83AEB064E}"/>
              </a:ext>
            </a:extLst>
          </p:cNvPr>
          <p:cNvSpPr txBox="1"/>
          <p:nvPr/>
        </p:nvSpPr>
        <p:spPr>
          <a:xfrm>
            <a:off x="8553187" y="9800083"/>
            <a:ext cx="378532" cy="274306"/>
          </a:xfrm>
          <a:prstGeom prst="rect">
            <a:avLst/>
          </a:prstGeom>
        </p:spPr>
        <p:txBody>
          <a:bodyPr lIns="0" tIns="0" rIns="0" bIns="0" rtlCol="0" anchor="t">
            <a:spAutoFit/>
          </a:bodyPr>
          <a:lstStyle/>
          <a:p>
            <a:pPr algn="ctr">
              <a:lnSpc>
                <a:spcPts val="2339"/>
              </a:lnSpc>
            </a:pPr>
            <a:r>
              <a:rPr lang="en-US" sz="1799" b="1" dirty="0">
                <a:solidFill>
                  <a:srgbClr val="FFFFFF"/>
                </a:solidFill>
                <a:latin typeface="Open Sauce Bold"/>
                <a:ea typeface="Open Sauce Bold"/>
                <a:cs typeface="Open Sauce Bold"/>
                <a:sym typeface="Open Sauce Bold"/>
              </a:rPr>
              <a:t>27</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gradFill rotWithShape="1">
          <a:gsLst>
            <a:gs pos="0">
              <a:srgbClr val="011033">
                <a:alpha val="100000"/>
              </a:srgbClr>
            </a:gs>
            <a:gs pos="100000">
              <a:srgbClr val="143993">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0" y="-1"/>
            <a:ext cx="18494698" cy="9800083"/>
          </a:xfrm>
          <a:custGeom>
            <a:avLst/>
            <a:gdLst/>
            <a:ahLst/>
            <a:cxnLst/>
            <a:rect l="l" t="t" r="r" b="b"/>
            <a:pathLst>
              <a:path w="18494698" h="10287000">
                <a:moveTo>
                  <a:pt x="0" y="0"/>
                </a:moveTo>
                <a:lnTo>
                  <a:pt x="18494698" y="0"/>
                </a:lnTo>
                <a:lnTo>
                  <a:pt x="18494698" y="10287000"/>
                </a:lnTo>
                <a:lnTo>
                  <a:pt x="0" y="10287000"/>
                </a:lnTo>
                <a:lnTo>
                  <a:pt x="0" y="0"/>
                </a:lnTo>
                <a:close/>
              </a:path>
            </a:pathLst>
          </a:custGeom>
          <a:blipFill>
            <a:blip r:embed="rId2"/>
            <a:stretch>
              <a:fillRect t="-1130"/>
            </a:stretch>
          </a:blipFill>
        </p:spPr>
        <p:txBody>
          <a:bodyPr/>
          <a:lstStyle/>
          <a:p>
            <a:endParaRPr lang="en-GB"/>
          </a:p>
        </p:txBody>
      </p:sp>
      <p:sp>
        <p:nvSpPr>
          <p:cNvPr id="4" name="TextBox 4">
            <a:extLst>
              <a:ext uri="{FF2B5EF4-FFF2-40B4-BE49-F238E27FC236}">
                <a16:creationId xmlns:a16="http://schemas.microsoft.com/office/drawing/2014/main" id="{017E2AD5-DE7A-FB36-3B4D-2A29F140D63E}"/>
              </a:ext>
            </a:extLst>
          </p:cNvPr>
          <p:cNvSpPr txBox="1"/>
          <p:nvPr/>
        </p:nvSpPr>
        <p:spPr>
          <a:xfrm>
            <a:off x="8610600" y="9800082"/>
            <a:ext cx="378532" cy="274306"/>
          </a:xfrm>
          <a:prstGeom prst="rect">
            <a:avLst/>
          </a:prstGeom>
        </p:spPr>
        <p:txBody>
          <a:bodyPr lIns="0" tIns="0" rIns="0" bIns="0" rtlCol="0" anchor="t">
            <a:spAutoFit/>
          </a:bodyPr>
          <a:lstStyle/>
          <a:p>
            <a:pPr algn="ctr">
              <a:lnSpc>
                <a:spcPts val="2339"/>
              </a:lnSpc>
            </a:pPr>
            <a:r>
              <a:rPr lang="en-US" sz="1799" b="1" dirty="0">
                <a:solidFill>
                  <a:srgbClr val="FFFFFF"/>
                </a:solidFill>
                <a:latin typeface="Open Sauce Bold"/>
                <a:ea typeface="Open Sauce Bold"/>
                <a:cs typeface="Open Sauce Bold"/>
                <a:sym typeface="Open Sauce Bold"/>
              </a:rPr>
              <a:t>28</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gradFill rotWithShape="1">
          <a:gsLst>
            <a:gs pos="0">
              <a:srgbClr val="011033">
                <a:alpha val="100000"/>
              </a:srgbClr>
            </a:gs>
            <a:gs pos="100000">
              <a:srgbClr val="143993">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0" y="1"/>
            <a:ext cx="13035204" cy="6362700"/>
          </a:xfrm>
          <a:custGeom>
            <a:avLst/>
            <a:gdLst/>
            <a:ahLst/>
            <a:cxnLst/>
            <a:rect l="l" t="t" r="r" b="b"/>
            <a:pathLst>
              <a:path w="13035204" h="6633495">
                <a:moveTo>
                  <a:pt x="0" y="0"/>
                </a:moveTo>
                <a:lnTo>
                  <a:pt x="13035204" y="0"/>
                </a:lnTo>
                <a:lnTo>
                  <a:pt x="13035204" y="6633495"/>
                </a:lnTo>
                <a:lnTo>
                  <a:pt x="0" y="6633495"/>
                </a:lnTo>
                <a:lnTo>
                  <a:pt x="0" y="0"/>
                </a:lnTo>
                <a:close/>
              </a:path>
            </a:pathLst>
          </a:custGeom>
          <a:blipFill>
            <a:blip r:embed="rId2"/>
            <a:stretch>
              <a:fillRect l="-3502" r="-61302" b="-82166"/>
            </a:stretch>
          </a:blipFill>
        </p:spPr>
        <p:txBody>
          <a:bodyPr/>
          <a:lstStyle/>
          <a:p>
            <a:endParaRPr lang="en-GB"/>
          </a:p>
        </p:txBody>
      </p:sp>
      <p:sp>
        <p:nvSpPr>
          <p:cNvPr id="3" name="Freeform 3"/>
          <p:cNvSpPr/>
          <p:nvPr/>
        </p:nvSpPr>
        <p:spPr>
          <a:xfrm>
            <a:off x="726367" y="6438901"/>
            <a:ext cx="16835265" cy="3276600"/>
          </a:xfrm>
          <a:custGeom>
            <a:avLst/>
            <a:gdLst/>
            <a:ahLst/>
            <a:cxnLst/>
            <a:rect l="l" t="t" r="r" b="b"/>
            <a:pathLst>
              <a:path w="16835265" h="3610456">
                <a:moveTo>
                  <a:pt x="0" y="0"/>
                </a:moveTo>
                <a:lnTo>
                  <a:pt x="16835266" y="0"/>
                </a:lnTo>
                <a:lnTo>
                  <a:pt x="16835266" y="3610456"/>
                </a:lnTo>
                <a:lnTo>
                  <a:pt x="0" y="3610456"/>
                </a:lnTo>
                <a:lnTo>
                  <a:pt x="0" y="0"/>
                </a:lnTo>
                <a:close/>
              </a:path>
            </a:pathLst>
          </a:custGeom>
          <a:blipFill>
            <a:blip r:embed="rId3" cstate="email">
              <a:extLst>
                <a:ext uri="{28A0092B-C50C-407E-A947-70E740481C1C}">
                  <a14:useLocalDpi xmlns:a14="http://schemas.microsoft.com/office/drawing/2010/main"/>
                </a:ext>
              </a:extLst>
            </a:blip>
            <a:stretch>
              <a:fillRect l="-2254" r="-2436" b="-174592"/>
            </a:stretch>
          </a:blipFill>
        </p:spPr>
        <p:txBody>
          <a:bodyPr/>
          <a:lstStyle/>
          <a:p>
            <a:endParaRPr lang="en-GB"/>
          </a:p>
        </p:txBody>
      </p:sp>
      <p:sp>
        <p:nvSpPr>
          <p:cNvPr id="5" name="TextBox 4">
            <a:extLst>
              <a:ext uri="{FF2B5EF4-FFF2-40B4-BE49-F238E27FC236}">
                <a16:creationId xmlns:a16="http://schemas.microsoft.com/office/drawing/2014/main" id="{3EE34590-73AD-9012-3EB8-0CB9D2C0A504}"/>
              </a:ext>
            </a:extLst>
          </p:cNvPr>
          <p:cNvSpPr txBox="1"/>
          <p:nvPr/>
        </p:nvSpPr>
        <p:spPr>
          <a:xfrm>
            <a:off x="8553187" y="9800083"/>
            <a:ext cx="378532" cy="274306"/>
          </a:xfrm>
          <a:prstGeom prst="rect">
            <a:avLst/>
          </a:prstGeom>
        </p:spPr>
        <p:txBody>
          <a:bodyPr lIns="0" tIns="0" rIns="0" bIns="0" rtlCol="0" anchor="t">
            <a:spAutoFit/>
          </a:bodyPr>
          <a:lstStyle/>
          <a:p>
            <a:pPr algn="ctr">
              <a:lnSpc>
                <a:spcPts val="2339"/>
              </a:lnSpc>
            </a:pPr>
            <a:r>
              <a:rPr lang="en-US" sz="1799" b="1" dirty="0">
                <a:solidFill>
                  <a:srgbClr val="FFFFFF"/>
                </a:solidFill>
                <a:latin typeface="Open Sauce Bold"/>
                <a:ea typeface="Open Sauce Bold"/>
                <a:cs typeface="Open Sauce Bold"/>
                <a:sym typeface="Open Sauce Bold"/>
              </a:rPr>
              <a:t>29</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gradFill rotWithShape="1">
          <a:gsLst>
            <a:gs pos="0">
              <a:srgbClr val="011033">
                <a:alpha val="100000"/>
              </a:srgbClr>
            </a:gs>
            <a:gs pos="100000">
              <a:srgbClr val="143993">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57278" y="236423"/>
            <a:ext cx="12276923" cy="6629873"/>
          </a:xfrm>
          <a:custGeom>
            <a:avLst/>
            <a:gdLst/>
            <a:ahLst/>
            <a:cxnLst/>
            <a:rect l="l" t="t" r="r" b="b"/>
            <a:pathLst>
              <a:path w="12276923" h="6629873">
                <a:moveTo>
                  <a:pt x="0" y="0"/>
                </a:moveTo>
                <a:lnTo>
                  <a:pt x="12276924" y="0"/>
                </a:lnTo>
                <a:lnTo>
                  <a:pt x="12276924" y="6629873"/>
                </a:lnTo>
                <a:lnTo>
                  <a:pt x="0" y="6629873"/>
                </a:lnTo>
                <a:lnTo>
                  <a:pt x="0" y="0"/>
                </a:lnTo>
                <a:close/>
              </a:path>
            </a:pathLst>
          </a:custGeom>
          <a:blipFill>
            <a:blip r:embed="rId2" cstate="email">
              <a:extLst>
                <a:ext uri="{28A0092B-C50C-407E-A947-70E740481C1C}">
                  <a14:useLocalDpi xmlns:a14="http://schemas.microsoft.com/office/drawing/2010/main"/>
                </a:ext>
              </a:extLst>
            </a:blip>
            <a:stretch>
              <a:fillRect l="-2419" r="-2757" b="-9553"/>
            </a:stretch>
          </a:blipFill>
        </p:spPr>
        <p:txBody>
          <a:bodyPr/>
          <a:lstStyle/>
          <a:p>
            <a:endParaRPr lang="en-GB"/>
          </a:p>
        </p:txBody>
      </p:sp>
      <p:sp>
        <p:nvSpPr>
          <p:cNvPr id="3" name="Freeform 3"/>
          <p:cNvSpPr/>
          <p:nvPr/>
        </p:nvSpPr>
        <p:spPr>
          <a:xfrm>
            <a:off x="7539871" y="5571547"/>
            <a:ext cx="10748129" cy="4715453"/>
          </a:xfrm>
          <a:custGeom>
            <a:avLst/>
            <a:gdLst/>
            <a:ahLst/>
            <a:cxnLst/>
            <a:rect l="l" t="t" r="r" b="b"/>
            <a:pathLst>
              <a:path w="10748129" h="4715453">
                <a:moveTo>
                  <a:pt x="0" y="0"/>
                </a:moveTo>
                <a:lnTo>
                  <a:pt x="10748129" y="0"/>
                </a:lnTo>
                <a:lnTo>
                  <a:pt x="10748129" y="4715453"/>
                </a:lnTo>
                <a:lnTo>
                  <a:pt x="0" y="4715453"/>
                </a:lnTo>
                <a:lnTo>
                  <a:pt x="0" y="0"/>
                </a:lnTo>
                <a:close/>
              </a:path>
            </a:pathLst>
          </a:custGeom>
          <a:blipFill>
            <a:blip r:embed="rId3"/>
            <a:stretch>
              <a:fillRect l="-25027" t="-9838" r="-105222" b="-185372"/>
            </a:stretch>
          </a:blipFill>
        </p:spPr>
        <p:txBody>
          <a:bodyPr/>
          <a:lstStyle/>
          <a:p>
            <a:endParaRPr lang="en-GB"/>
          </a:p>
        </p:txBody>
      </p:sp>
      <p:sp>
        <p:nvSpPr>
          <p:cNvPr id="6" name="TextBox 4">
            <a:extLst>
              <a:ext uri="{FF2B5EF4-FFF2-40B4-BE49-F238E27FC236}">
                <a16:creationId xmlns:a16="http://schemas.microsoft.com/office/drawing/2014/main" id="{67E839C9-B881-C809-7F7C-035C9A28B47C}"/>
              </a:ext>
            </a:extLst>
          </p:cNvPr>
          <p:cNvSpPr txBox="1"/>
          <p:nvPr/>
        </p:nvSpPr>
        <p:spPr>
          <a:xfrm>
            <a:off x="6934200" y="9776271"/>
            <a:ext cx="378532" cy="274306"/>
          </a:xfrm>
          <a:prstGeom prst="rect">
            <a:avLst/>
          </a:prstGeom>
        </p:spPr>
        <p:txBody>
          <a:bodyPr lIns="0" tIns="0" rIns="0" bIns="0" rtlCol="0" anchor="t">
            <a:spAutoFit/>
          </a:bodyPr>
          <a:lstStyle/>
          <a:p>
            <a:pPr algn="ctr">
              <a:lnSpc>
                <a:spcPts val="2339"/>
              </a:lnSpc>
            </a:pPr>
            <a:r>
              <a:rPr lang="en-US" sz="1799" b="1" dirty="0">
                <a:solidFill>
                  <a:srgbClr val="FFFFFF"/>
                </a:solidFill>
                <a:latin typeface="Open Sauce Bold"/>
                <a:ea typeface="Open Sauce Bold"/>
                <a:cs typeface="Open Sauce Bold"/>
                <a:sym typeface="Open Sauce Bold"/>
              </a:rPr>
              <a:t>30</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rgbClr val="011033">
                <a:alpha val="100000"/>
              </a:srgbClr>
            </a:gs>
            <a:gs pos="100000">
              <a:srgbClr val="143993">
                <a:alpha val="100000"/>
              </a:srgbClr>
            </a:gs>
          </a:gsLst>
          <a:lin ang="5400000"/>
        </a:gradFill>
        <a:effectLst/>
      </p:bgPr>
    </p:bg>
    <p:spTree>
      <p:nvGrpSpPr>
        <p:cNvPr id="1" name=""/>
        <p:cNvGrpSpPr/>
        <p:nvPr/>
      </p:nvGrpSpPr>
      <p:grpSpPr>
        <a:xfrm>
          <a:off x="0" y="0"/>
          <a:ext cx="0" cy="0"/>
          <a:chOff x="0" y="0"/>
          <a:chExt cx="0" cy="0"/>
        </a:xfrm>
      </p:grpSpPr>
      <p:sp>
        <p:nvSpPr>
          <p:cNvPr id="2" name="TextBox 2"/>
          <p:cNvSpPr txBox="1"/>
          <p:nvPr/>
        </p:nvSpPr>
        <p:spPr>
          <a:xfrm>
            <a:off x="1028700" y="2925246"/>
            <a:ext cx="14224024" cy="4788427"/>
          </a:xfrm>
          <a:prstGeom prst="rect">
            <a:avLst/>
          </a:prstGeom>
        </p:spPr>
        <p:txBody>
          <a:bodyPr lIns="0" tIns="0" rIns="0" bIns="0" rtlCol="0" anchor="t">
            <a:spAutoFit/>
          </a:bodyPr>
          <a:lstStyle/>
          <a:p>
            <a:pPr marL="777235" lvl="1" indent="-388618">
              <a:lnSpc>
                <a:spcPts val="5399"/>
              </a:lnSpc>
              <a:buFont typeface="Arial"/>
              <a:buChar char="•"/>
            </a:pPr>
            <a:r>
              <a:rPr lang="en-US" sz="3599" dirty="0">
                <a:solidFill>
                  <a:srgbClr val="FFFFFF"/>
                </a:solidFill>
                <a:latin typeface="Montserrat"/>
                <a:ea typeface="Montserrat"/>
                <a:cs typeface="Montserrat"/>
                <a:sym typeface="Montserrat"/>
              </a:rPr>
              <a:t>Test automation is the process of using specialized software to execute tests on a Web application, compare actual results with expected outcomes, set up preconditions and preform other test related activities with minimal human intervention. It aims to enhance testing efficiency, increase test coverage, and accelerate the software development lifecycle. </a:t>
            </a:r>
          </a:p>
        </p:txBody>
      </p:sp>
      <p:sp>
        <p:nvSpPr>
          <p:cNvPr id="3" name="TextBox 3"/>
          <p:cNvSpPr txBox="1"/>
          <p:nvPr/>
        </p:nvSpPr>
        <p:spPr>
          <a:xfrm>
            <a:off x="890832" y="1370268"/>
            <a:ext cx="16754828" cy="1152525"/>
          </a:xfrm>
          <a:prstGeom prst="rect">
            <a:avLst/>
          </a:prstGeom>
        </p:spPr>
        <p:txBody>
          <a:bodyPr lIns="0" tIns="0" rIns="0" bIns="0" rtlCol="0" anchor="t">
            <a:spAutoFit/>
          </a:bodyPr>
          <a:lstStyle/>
          <a:p>
            <a:pPr marL="0" lvl="0" indent="0" algn="l">
              <a:lnSpc>
                <a:spcPts val="9000"/>
              </a:lnSpc>
              <a:spcBef>
                <a:spcPct val="0"/>
              </a:spcBef>
            </a:pPr>
            <a:r>
              <a:rPr lang="en-US" sz="7500" spc="-187" dirty="0">
                <a:solidFill>
                  <a:srgbClr val="FFFFFF"/>
                </a:solidFill>
                <a:latin typeface="Montserrat"/>
                <a:ea typeface="Montserrat"/>
                <a:cs typeface="Montserrat"/>
                <a:sym typeface="Montserrat"/>
              </a:rPr>
              <a:t>What is Test Automation? </a:t>
            </a:r>
          </a:p>
        </p:txBody>
      </p:sp>
      <p:sp>
        <p:nvSpPr>
          <p:cNvPr id="4" name="TextBox 4"/>
          <p:cNvSpPr txBox="1"/>
          <p:nvPr/>
        </p:nvSpPr>
        <p:spPr>
          <a:xfrm>
            <a:off x="8553187" y="9800083"/>
            <a:ext cx="378532" cy="291465"/>
          </a:xfrm>
          <a:prstGeom prst="rect">
            <a:avLst/>
          </a:prstGeom>
        </p:spPr>
        <p:txBody>
          <a:bodyPr lIns="0" tIns="0" rIns="0" bIns="0" rtlCol="0" anchor="t">
            <a:spAutoFit/>
          </a:bodyPr>
          <a:lstStyle/>
          <a:p>
            <a:pPr algn="ctr">
              <a:lnSpc>
                <a:spcPts val="2339"/>
              </a:lnSpc>
            </a:pPr>
            <a:r>
              <a:rPr lang="en-US" sz="1799" b="1">
                <a:solidFill>
                  <a:srgbClr val="FFFFFF"/>
                </a:solidFill>
                <a:latin typeface="Open Sauce Bold"/>
                <a:ea typeface="Open Sauce Bold"/>
                <a:cs typeface="Open Sauce Bold"/>
                <a:sym typeface="Open Sauce Bold"/>
              </a:rPr>
              <a:t>2</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gradFill rotWithShape="1">
          <a:gsLst>
            <a:gs pos="0">
              <a:srgbClr val="011033">
                <a:alpha val="100000"/>
              </a:srgbClr>
            </a:gs>
            <a:gs pos="100000">
              <a:srgbClr val="143993">
                <a:alpha val="100000"/>
              </a:srgbClr>
            </a:gs>
          </a:gsLst>
          <a:lin ang="5400000"/>
        </a:gradFill>
        <a:effectLst/>
      </p:bgPr>
    </p:bg>
    <p:spTree>
      <p:nvGrpSpPr>
        <p:cNvPr id="1" name=""/>
        <p:cNvGrpSpPr/>
        <p:nvPr/>
      </p:nvGrpSpPr>
      <p:grpSpPr>
        <a:xfrm>
          <a:off x="0" y="0"/>
          <a:ext cx="0" cy="0"/>
          <a:chOff x="0" y="0"/>
          <a:chExt cx="0" cy="0"/>
        </a:xfrm>
      </p:grpSpPr>
      <p:sp>
        <p:nvSpPr>
          <p:cNvPr id="2" name="TextBox 2"/>
          <p:cNvSpPr txBox="1"/>
          <p:nvPr/>
        </p:nvSpPr>
        <p:spPr>
          <a:xfrm>
            <a:off x="234604" y="512416"/>
            <a:ext cx="4345488" cy="600075"/>
          </a:xfrm>
          <a:prstGeom prst="rect">
            <a:avLst/>
          </a:prstGeom>
        </p:spPr>
        <p:txBody>
          <a:bodyPr lIns="0" tIns="0" rIns="0" bIns="0" rtlCol="0" anchor="t">
            <a:spAutoFit/>
          </a:bodyPr>
          <a:lstStyle/>
          <a:p>
            <a:pPr marL="0" lvl="0" indent="0" algn="ctr">
              <a:lnSpc>
                <a:spcPts val="4749"/>
              </a:lnSpc>
              <a:spcBef>
                <a:spcPct val="0"/>
              </a:spcBef>
            </a:pPr>
            <a:r>
              <a:rPr lang="en-US" sz="3957" spc="-98">
                <a:solidFill>
                  <a:srgbClr val="FFFFFF"/>
                </a:solidFill>
                <a:latin typeface="Montserrat"/>
                <a:ea typeface="Montserrat"/>
                <a:cs typeface="Montserrat"/>
                <a:sym typeface="Montserrat"/>
              </a:rPr>
              <a:t>Features report</a:t>
            </a:r>
          </a:p>
        </p:txBody>
      </p:sp>
      <p:sp>
        <p:nvSpPr>
          <p:cNvPr id="3" name="Freeform 3"/>
          <p:cNvSpPr/>
          <p:nvPr/>
        </p:nvSpPr>
        <p:spPr>
          <a:xfrm>
            <a:off x="798216" y="1210247"/>
            <a:ext cx="16691567" cy="8352853"/>
          </a:xfrm>
          <a:custGeom>
            <a:avLst/>
            <a:gdLst/>
            <a:ahLst/>
            <a:cxnLst/>
            <a:rect l="l" t="t" r="r" b="b"/>
            <a:pathLst>
              <a:path w="16691567" h="9389007">
                <a:moveTo>
                  <a:pt x="0" y="0"/>
                </a:moveTo>
                <a:lnTo>
                  <a:pt x="16691568" y="0"/>
                </a:lnTo>
                <a:lnTo>
                  <a:pt x="16691568" y="9389006"/>
                </a:lnTo>
                <a:lnTo>
                  <a:pt x="0" y="9389006"/>
                </a:lnTo>
                <a:lnTo>
                  <a:pt x="0" y="0"/>
                </a:lnTo>
                <a:close/>
              </a:path>
            </a:pathLst>
          </a:custGeom>
          <a:blipFill>
            <a:blip r:embed="rId2" cstate="email">
              <a:extLst>
                <a:ext uri="{28A0092B-C50C-407E-A947-70E740481C1C}">
                  <a14:useLocalDpi xmlns:a14="http://schemas.microsoft.com/office/drawing/2010/main"/>
                </a:ext>
              </a:extLst>
            </a:blip>
            <a:stretch>
              <a:fillRect/>
            </a:stretch>
          </a:blipFill>
        </p:spPr>
        <p:txBody>
          <a:bodyPr/>
          <a:lstStyle/>
          <a:p>
            <a:endParaRPr lang="en-GB"/>
          </a:p>
        </p:txBody>
      </p:sp>
      <p:sp>
        <p:nvSpPr>
          <p:cNvPr id="5" name="TextBox 4">
            <a:extLst>
              <a:ext uri="{FF2B5EF4-FFF2-40B4-BE49-F238E27FC236}">
                <a16:creationId xmlns:a16="http://schemas.microsoft.com/office/drawing/2014/main" id="{D28CD077-7FC6-92F1-F20B-DC5D31A3D64F}"/>
              </a:ext>
            </a:extLst>
          </p:cNvPr>
          <p:cNvSpPr txBox="1"/>
          <p:nvPr/>
        </p:nvSpPr>
        <p:spPr>
          <a:xfrm>
            <a:off x="8553187" y="9800083"/>
            <a:ext cx="378532" cy="274306"/>
          </a:xfrm>
          <a:prstGeom prst="rect">
            <a:avLst/>
          </a:prstGeom>
        </p:spPr>
        <p:txBody>
          <a:bodyPr lIns="0" tIns="0" rIns="0" bIns="0" rtlCol="0" anchor="t">
            <a:spAutoFit/>
          </a:bodyPr>
          <a:lstStyle/>
          <a:p>
            <a:pPr algn="ctr">
              <a:lnSpc>
                <a:spcPts val="2339"/>
              </a:lnSpc>
            </a:pPr>
            <a:r>
              <a:rPr lang="en-US" sz="1799" b="1" dirty="0">
                <a:solidFill>
                  <a:srgbClr val="FFFFFF"/>
                </a:solidFill>
                <a:latin typeface="Open Sauce Bold"/>
                <a:ea typeface="Open Sauce Bold"/>
                <a:cs typeface="Open Sauce Bold"/>
                <a:sym typeface="Open Sauce Bold"/>
              </a:rPr>
              <a:t>31</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gradFill rotWithShape="1">
          <a:gsLst>
            <a:gs pos="0">
              <a:srgbClr val="011033">
                <a:alpha val="100000"/>
              </a:srgbClr>
            </a:gs>
            <a:gs pos="100000">
              <a:srgbClr val="143993">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414746" y="217248"/>
            <a:ext cx="16974612" cy="5597832"/>
          </a:xfrm>
          <a:custGeom>
            <a:avLst/>
            <a:gdLst/>
            <a:ahLst/>
            <a:cxnLst/>
            <a:rect l="l" t="t" r="r" b="b"/>
            <a:pathLst>
              <a:path w="16974612" h="5597832">
                <a:moveTo>
                  <a:pt x="0" y="0"/>
                </a:moveTo>
                <a:lnTo>
                  <a:pt x="16974611" y="0"/>
                </a:lnTo>
                <a:lnTo>
                  <a:pt x="16974611" y="5597832"/>
                </a:lnTo>
                <a:lnTo>
                  <a:pt x="0" y="5597832"/>
                </a:lnTo>
                <a:lnTo>
                  <a:pt x="0" y="0"/>
                </a:lnTo>
                <a:close/>
              </a:path>
            </a:pathLst>
          </a:custGeom>
          <a:blipFill>
            <a:blip r:embed="rId2" cstate="email">
              <a:extLst>
                <a:ext uri="{28A0092B-C50C-407E-A947-70E740481C1C}">
                  <a14:useLocalDpi xmlns:a14="http://schemas.microsoft.com/office/drawing/2010/main"/>
                </a:ext>
              </a:extLst>
            </a:blip>
            <a:stretch>
              <a:fillRect b="-70569"/>
            </a:stretch>
          </a:blipFill>
        </p:spPr>
        <p:txBody>
          <a:bodyPr/>
          <a:lstStyle/>
          <a:p>
            <a:endParaRPr lang="en-GB"/>
          </a:p>
        </p:txBody>
      </p:sp>
      <p:sp>
        <p:nvSpPr>
          <p:cNvPr id="3" name="Freeform 3"/>
          <p:cNvSpPr/>
          <p:nvPr/>
        </p:nvSpPr>
        <p:spPr>
          <a:xfrm>
            <a:off x="414746" y="5815080"/>
            <a:ext cx="16974612" cy="3824220"/>
          </a:xfrm>
          <a:custGeom>
            <a:avLst/>
            <a:gdLst/>
            <a:ahLst/>
            <a:cxnLst/>
            <a:rect l="l" t="t" r="r" b="b"/>
            <a:pathLst>
              <a:path w="16974612" h="4774110">
                <a:moveTo>
                  <a:pt x="0" y="0"/>
                </a:moveTo>
                <a:lnTo>
                  <a:pt x="16974611" y="0"/>
                </a:lnTo>
                <a:lnTo>
                  <a:pt x="16974611" y="4774109"/>
                </a:lnTo>
                <a:lnTo>
                  <a:pt x="0" y="4774109"/>
                </a:lnTo>
                <a:lnTo>
                  <a:pt x="0" y="0"/>
                </a:lnTo>
                <a:close/>
              </a:path>
            </a:pathLst>
          </a:custGeom>
          <a:blipFill>
            <a:blip r:embed="rId3" cstate="email">
              <a:extLst>
                <a:ext uri="{28A0092B-C50C-407E-A947-70E740481C1C}">
                  <a14:useLocalDpi xmlns:a14="http://schemas.microsoft.com/office/drawing/2010/main"/>
                </a:ext>
              </a:extLst>
            </a:blip>
            <a:stretch>
              <a:fillRect b="-100000"/>
            </a:stretch>
          </a:blipFill>
        </p:spPr>
        <p:txBody>
          <a:bodyPr/>
          <a:lstStyle/>
          <a:p>
            <a:endParaRPr lang="en-GB"/>
          </a:p>
        </p:txBody>
      </p:sp>
      <p:sp>
        <p:nvSpPr>
          <p:cNvPr id="5" name="TextBox 4">
            <a:extLst>
              <a:ext uri="{FF2B5EF4-FFF2-40B4-BE49-F238E27FC236}">
                <a16:creationId xmlns:a16="http://schemas.microsoft.com/office/drawing/2014/main" id="{88DD10F4-1575-3334-F35B-910185C13222}"/>
              </a:ext>
            </a:extLst>
          </p:cNvPr>
          <p:cNvSpPr txBox="1"/>
          <p:nvPr/>
        </p:nvSpPr>
        <p:spPr>
          <a:xfrm>
            <a:off x="8553187" y="9800083"/>
            <a:ext cx="378532" cy="274306"/>
          </a:xfrm>
          <a:prstGeom prst="rect">
            <a:avLst/>
          </a:prstGeom>
        </p:spPr>
        <p:txBody>
          <a:bodyPr lIns="0" tIns="0" rIns="0" bIns="0" rtlCol="0" anchor="t">
            <a:spAutoFit/>
          </a:bodyPr>
          <a:lstStyle/>
          <a:p>
            <a:pPr algn="ctr">
              <a:lnSpc>
                <a:spcPts val="2339"/>
              </a:lnSpc>
            </a:pPr>
            <a:r>
              <a:rPr lang="en-US" sz="1799" b="1" dirty="0">
                <a:solidFill>
                  <a:srgbClr val="FFFFFF"/>
                </a:solidFill>
                <a:latin typeface="Open Sauce Bold"/>
                <a:ea typeface="Open Sauce Bold"/>
                <a:cs typeface="Open Sauce Bold"/>
                <a:sym typeface="Open Sauce Bold"/>
              </a:rPr>
              <a:t>32</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gradFill rotWithShape="1">
          <a:gsLst>
            <a:gs pos="0">
              <a:srgbClr val="011033">
                <a:alpha val="100000"/>
              </a:srgbClr>
            </a:gs>
            <a:gs pos="100000">
              <a:srgbClr val="143993">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0" y="223163"/>
            <a:ext cx="18288000" cy="9576920"/>
          </a:xfrm>
          <a:custGeom>
            <a:avLst/>
            <a:gdLst/>
            <a:ahLst/>
            <a:cxnLst/>
            <a:rect l="l" t="t" r="r" b="b"/>
            <a:pathLst>
              <a:path w="18288000" h="9840674">
                <a:moveTo>
                  <a:pt x="0" y="0"/>
                </a:moveTo>
                <a:lnTo>
                  <a:pt x="18288000" y="0"/>
                </a:lnTo>
                <a:lnTo>
                  <a:pt x="18288000" y="9840674"/>
                </a:lnTo>
                <a:lnTo>
                  <a:pt x="0" y="9840674"/>
                </a:lnTo>
                <a:lnTo>
                  <a:pt x="0" y="0"/>
                </a:lnTo>
                <a:close/>
              </a:path>
            </a:pathLst>
          </a:custGeom>
          <a:blipFill>
            <a:blip r:embed="rId2" cstate="email">
              <a:extLst>
                <a:ext uri="{28A0092B-C50C-407E-A947-70E740481C1C}">
                  <a14:useLocalDpi xmlns:a14="http://schemas.microsoft.com/office/drawing/2010/main"/>
                </a:ext>
              </a:extLst>
            </a:blip>
            <a:stretch>
              <a:fillRect r="-28" b="-4565"/>
            </a:stretch>
          </a:blipFill>
        </p:spPr>
        <p:txBody>
          <a:bodyPr/>
          <a:lstStyle/>
          <a:p>
            <a:endParaRPr lang="en-GB"/>
          </a:p>
        </p:txBody>
      </p:sp>
      <p:sp>
        <p:nvSpPr>
          <p:cNvPr id="4" name="TextBox 4">
            <a:extLst>
              <a:ext uri="{FF2B5EF4-FFF2-40B4-BE49-F238E27FC236}">
                <a16:creationId xmlns:a16="http://schemas.microsoft.com/office/drawing/2014/main" id="{FFAD2E73-DA4B-271A-EE4B-B01768F862A2}"/>
              </a:ext>
            </a:extLst>
          </p:cNvPr>
          <p:cNvSpPr txBox="1"/>
          <p:nvPr/>
        </p:nvSpPr>
        <p:spPr>
          <a:xfrm>
            <a:off x="8954734" y="9800083"/>
            <a:ext cx="378532" cy="274306"/>
          </a:xfrm>
          <a:prstGeom prst="rect">
            <a:avLst/>
          </a:prstGeom>
        </p:spPr>
        <p:txBody>
          <a:bodyPr lIns="0" tIns="0" rIns="0" bIns="0" rtlCol="0" anchor="t">
            <a:spAutoFit/>
          </a:bodyPr>
          <a:lstStyle/>
          <a:p>
            <a:pPr algn="ctr">
              <a:lnSpc>
                <a:spcPts val="2339"/>
              </a:lnSpc>
            </a:pPr>
            <a:r>
              <a:rPr lang="en-US" sz="1799" b="1" dirty="0">
                <a:solidFill>
                  <a:srgbClr val="FFFFFF"/>
                </a:solidFill>
                <a:latin typeface="Open Sauce Bold"/>
                <a:ea typeface="Open Sauce Bold"/>
                <a:cs typeface="Open Sauce Bold"/>
                <a:sym typeface="Open Sauce Bold"/>
              </a:rPr>
              <a:t>33</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gradFill rotWithShape="1">
          <a:gsLst>
            <a:gs pos="0">
              <a:srgbClr val="011033">
                <a:alpha val="100000"/>
              </a:srgbClr>
            </a:gs>
            <a:gs pos="100000">
              <a:srgbClr val="143993">
                <a:alpha val="100000"/>
              </a:srgbClr>
            </a:gs>
          </a:gsLst>
          <a:lin ang="5400000"/>
        </a:gradFill>
        <a:effectLst/>
      </p:bgPr>
    </p:bg>
    <p:spTree>
      <p:nvGrpSpPr>
        <p:cNvPr id="1" name=""/>
        <p:cNvGrpSpPr/>
        <p:nvPr/>
      </p:nvGrpSpPr>
      <p:grpSpPr>
        <a:xfrm>
          <a:off x="0" y="0"/>
          <a:ext cx="0" cy="0"/>
          <a:chOff x="0" y="0"/>
          <a:chExt cx="0" cy="0"/>
        </a:xfrm>
      </p:grpSpPr>
      <p:sp>
        <p:nvSpPr>
          <p:cNvPr id="2" name="TextBox 2"/>
          <p:cNvSpPr txBox="1"/>
          <p:nvPr/>
        </p:nvSpPr>
        <p:spPr>
          <a:xfrm>
            <a:off x="1253788" y="3009900"/>
            <a:ext cx="12886948" cy="6410345"/>
          </a:xfrm>
          <a:prstGeom prst="rect">
            <a:avLst/>
          </a:prstGeom>
        </p:spPr>
        <p:txBody>
          <a:bodyPr lIns="0" tIns="0" rIns="0" bIns="0" rtlCol="0" anchor="t">
            <a:spAutoFit/>
          </a:bodyPr>
          <a:lstStyle/>
          <a:p>
            <a:pPr algn="l">
              <a:lnSpc>
                <a:spcPts val="4199"/>
              </a:lnSpc>
            </a:pPr>
            <a:r>
              <a:rPr lang="en-US" sz="2799" dirty="0">
                <a:solidFill>
                  <a:srgbClr val="FFFFFF"/>
                </a:solidFill>
                <a:latin typeface="Arial"/>
                <a:ea typeface="Arial"/>
                <a:cs typeface="Arial"/>
                <a:sym typeface="Arial"/>
                <a:hlinkClick r:id="rId2"/>
              </a:rPr>
              <a:t>https://www.softwaretestpro.com/wp-content/uploads/2016/10/AutomatedTestingHandbook.pdf</a:t>
            </a:r>
            <a:endParaRPr lang="en-US" sz="2799" dirty="0">
              <a:solidFill>
                <a:srgbClr val="FFFFFF"/>
              </a:solidFill>
              <a:latin typeface="Arial"/>
              <a:ea typeface="Arial"/>
              <a:cs typeface="Arial"/>
              <a:sym typeface="Arial"/>
            </a:endParaRPr>
          </a:p>
          <a:p>
            <a:pPr marL="0" lvl="0" indent="0" algn="l">
              <a:lnSpc>
                <a:spcPts val="4199"/>
              </a:lnSpc>
              <a:spcBef>
                <a:spcPct val="0"/>
              </a:spcBef>
            </a:pPr>
            <a:r>
              <a:rPr lang="en-US" sz="2799" dirty="0">
                <a:solidFill>
                  <a:srgbClr val="FFFFFF"/>
                </a:solidFill>
                <a:latin typeface="Arial"/>
                <a:ea typeface="Arial"/>
                <a:cs typeface="Arial"/>
                <a:sym typeface="Arial"/>
                <a:hlinkClick r:id="rId3"/>
              </a:rPr>
              <a:t>https://istqb.org/wp-content/uploads/2024/11/ISTQB_CTAL-TAE_Syllabus_v2.0.pdf</a:t>
            </a:r>
            <a:endParaRPr lang="en-US" sz="2799" dirty="0">
              <a:solidFill>
                <a:srgbClr val="FFFFFF"/>
              </a:solidFill>
              <a:latin typeface="Arial"/>
              <a:ea typeface="Arial"/>
              <a:cs typeface="Arial"/>
              <a:sym typeface="Arial"/>
            </a:endParaRPr>
          </a:p>
          <a:p>
            <a:pPr marL="0" lvl="0" indent="0" algn="l">
              <a:lnSpc>
                <a:spcPts val="4199"/>
              </a:lnSpc>
              <a:spcBef>
                <a:spcPct val="0"/>
              </a:spcBef>
            </a:pPr>
            <a:r>
              <a:rPr lang="en-US" sz="2799" u="none" dirty="0">
                <a:solidFill>
                  <a:srgbClr val="FFFFFF"/>
                </a:solidFill>
                <a:latin typeface="Arial"/>
                <a:ea typeface="Arial"/>
                <a:cs typeface="Arial"/>
                <a:sym typeface="Arial"/>
                <a:hlinkClick r:id="rId4"/>
              </a:rPr>
              <a:t>https://www.geeksforgeeks.org/software-testing/automation-testing-software-testing/</a:t>
            </a:r>
            <a:endParaRPr lang="en-US" sz="2799" u="none" dirty="0">
              <a:solidFill>
                <a:srgbClr val="FFFFFF"/>
              </a:solidFill>
              <a:latin typeface="Arial"/>
              <a:ea typeface="Arial"/>
              <a:cs typeface="Arial"/>
              <a:sym typeface="Arial"/>
            </a:endParaRPr>
          </a:p>
          <a:p>
            <a:pPr marL="0" lvl="0" indent="0" algn="l">
              <a:lnSpc>
                <a:spcPts val="4199"/>
              </a:lnSpc>
              <a:spcBef>
                <a:spcPct val="0"/>
              </a:spcBef>
            </a:pPr>
            <a:r>
              <a:rPr lang="en-US" sz="2799" u="none" dirty="0">
                <a:solidFill>
                  <a:srgbClr val="FFFFFF"/>
                </a:solidFill>
                <a:latin typeface="Arial"/>
                <a:ea typeface="Arial"/>
                <a:cs typeface="Arial"/>
                <a:sym typeface="Arial"/>
                <a:hlinkClick r:id="rId5"/>
              </a:rPr>
              <a:t>https://kms-solutions.asia/blogs/level-up-your-testing-game-with-automation-testing-life-cycle</a:t>
            </a:r>
            <a:endParaRPr lang="en-US" sz="2799" u="none" dirty="0">
              <a:solidFill>
                <a:srgbClr val="FFFFFF"/>
              </a:solidFill>
              <a:latin typeface="Arial"/>
              <a:ea typeface="Arial"/>
              <a:cs typeface="Arial"/>
              <a:sym typeface="Arial"/>
            </a:endParaRPr>
          </a:p>
          <a:p>
            <a:pPr lvl="0">
              <a:lnSpc>
                <a:spcPts val="4199"/>
              </a:lnSpc>
              <a:spcBef>
                <a:spcPct val="0"/>
              </a:spcBef>
            </a:pPr>
            <a:r>
              <a:rPr lang="en-US" sz="2799" dirty="0">
                <a:solidFill>
                  <a:srgbClr val="FFFFFF"/>
                </a:solidFill>
                <a:latin typeface="Arial"/>
                <a:ea typeface="Arial"/>
                <a:cs typeface="Arial"/>
                <a:sym typeface="Arial"/>
                <a:hlinkClick r:id="rId6"/>
              </a:rPr>
              <a:t>https://magento.softwaretestingboard.com/</a:t>
            </a:r>
            <a:endParaRPr lang="en-US" sz="2799" dirty="0">
              <a:solidFill>
                <a:srgbClr val="FFFFFF"/>
              </a:solidFill>
              <a:latin typeface="Arial"/>
              <a:ea typeface="Arial"/>
              <a:cs typeface="Arial"/>
              <a:sym typeface="Arial"/>
            </a:endParaRPr>
          </a:p>
          <a:p>
            <a:pPr lvl="0">
              <a:lnSpc>
                <a:spcPts val="4199"/>
              </a:lnSpc>
              <a:spcBef>
                <a:spcPct val="0"/>
              </a:spcBef>
            </a:pPr>
            <a:r>
              <a:rPr lang="en-US" sz="2799" dirty="0">
                <a:solidFill>
                  <a:srgbClr val="FFFFFF"/>
                </a:solidFill>
                <a:latin typeface="Arial"/>
                <a:ea typeface="Arial"/>
                <a:cs typeface="Arial"/>
                <a:sym typeface="Arial"/>
                <a:hlinkClick r:id="rId7"/>
              </a:rPr>
              <a:t>https://www.udemy.com/?srsltid=AfmBOorbev76L1ZyS03qLAjVSuWUdwlpYtJKbID0f0-HIlhgu5uHxC7d</a:t>
            </a:r>
            <a:endParaRPr lang="en-US" sz="2799" dirty="0">
              <a:solidFill>
                <a:srgbClr val="FFFFFF"/>
              </a:solidFill>
              <a:latin typeface="Arial"/>
              <a:ea typeface="Arial"/>
              <a:cs typeface="Arial"/>
              <a:sym typeface="Arial"/>
            </a:endParaRPr>
          </a:p>
          <a:p>
            <a:pPr lvl="0">
              <a:lnSpc>
                <a:spcPts val="4199"/>
              </a:lnSpc>
              <a:spcBef>
                <a:spcPct val="0"/>
              </a:spcBef>
            </a:pPr>
            <a:endParaRPr lang="en-US" sz="2799" dirty="0">
              <a:solidFill>
                <a:srgbClr val="FFFFFF"/>
              </a:solidFill>
              <a:latin typeface="Arial"/>
              <a:ea typeface="Arial"/>
              <a:cs typeface="Arial"/>
              <a:sym typeface="Arial"/>
            </a:endParaRPr>
          </a:p>
        </p:txBody>
      </p:sp>
      <p:sp>
        <p:nvSpPr>
          <p:cNvPr id="3" name="TextBox 3"/>
          <p:cNvSpPr txBox="1"/>
          <p:nvPr/>
        </p:nvSpPr>
        <p:spPr>
          <a:xfrm>
            <a:off x="1253788" y="1458417"/>
            <a:ext cx="15088411" cy="1219200"/>
          </a:xfrm>
          <a:prstGeom prst="rect">
            <a:avLst/>
          </a:prstGeom>
        </p:spPr>
        <p:txBody>
          <a:bodyPr lIns="0" tIns="0" rIns="0" bIns="0" rtlCol="0" anchor="t">
            <a:spAutoFit/>
          </a:bodyPr>
          <a:lstStyle/>
          <a:p>
            <a:pPr marL="0" lvl="0" indent="0" algn="l">
              <a:lnSpc>
                <a:spcPts val="9600"/>
              </a:lnSpc>
              <a:spcBef>
                <a:spcPct val="0"/>
              </a:spcBef>
            </a:pPr>
            <a:r>
              <a:rPr lang="en-US" sz="8000" spc="-200">
                <a:solidFill>
                  <a:srgbClr val="FFFFFF"/>
                </a:solidFill>
                <a:latin typeface="Montserrat"/>
                <a:ea typeface="Montserrat"/>
                <a:cs typeface="Montserrat"/>
                <a:sym typeface="Montserrat"/>
              </a:rPr>
              <a:t>References</a:t>
            </a:r>
          </a:p>
        </p:txBody>
      </p:sp>
      <p:sp>
        <p:nvSpPr>
          <p:cNvPr id="5" name="TextBox 4">
            <a:extLst>
              <a:ext uri="{FF2B5EF4-FFF2-40B4-BE49-F238E27FC236}">
                <a16:creationId xmlns:a16="http://schemas.microsoft.com/office/drawing/2014/main" id="{12F5ACDA-AFB2-50D9-5869-16573DFD3B80}"/>
              </a:ext>
            </a:extLst>
          </p:cNvPr>
          <p:cNvSpPr txBox="1"/>
          <p:nvPr/>
        </p:nvSpPr>
        <p:spPr>
          <a:xfrm>
            <a:off x="8553187" y="9800083"/>
            <a:ext cx="378532" cy="274306"/>
          </a:xfrm>
          <a:prstGeom prst="rect">
            <a:avLst/>
          </a:prstGeom>
        </p:spPr>
        <p:txBody>
          <a:bodyPr lIns="0" tIns="0" rIns="0" bIns="0" rtlCol="0" anchor="t">
            <a:spAutoFit/>
          </a:bodyPr>
          <a:lstStyle/>
          <a:p>
            <a:pPr algn="ctr">
              <a:lnSpc>
                <a:spcPts val="2339"/>
              </a:lnSpc>
            </a:pPr>
            <a:r>
              <a:rPr lang="en-US" sz="1799" b="1" dirty="0">
                <a:solidFill>
                  <a:srgbClr val="FFFFFF"/>
                </a:solidFill>
                <a:latin typeface="Open Sauce Bold"/>
                <a:ea typeface="Open Sauce Bold"/>
                <a:cs typeface="Open Sauce Bold"/>
                <a:sym typeface="Open Sauce Bold"/>
              </a:rPr>
              <a:t>34</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gradFill rotWithShape="1">
          <a:gsLst>
            <a:gs pos="0">
              <a:srgbClr val="011033">
                <a:alpha val="100000"/>
              </a:srgbClr>
            </a:gs>
            <a:gs pos="100000">
              <a:srgbClr val="143993">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171755" y="7695655"/>
            <a:ext cx="18631511" cy="4192090"/>
          </a:xfrm>
          <a:custGeom>
            <a:avLst/>
            <a:gdLst/>
            <a:ahLst/>
            <a:cxnLst/>
            <a:rect l="l" t="t" r="r" b="b"/>
            <a:pathLst>
              <a:path w="18631511" h="4192090">
                <a:moveTo>
                  <a:pt x="0" y="0"/>
                </a:moveTo>
                <a:lnTo>
                  <a:pt x="18631510" y="0"/>
                </a:lnTo>
                <a:lnTo>
                  <a:pt x="18631510" y="4192090"/>
                </a:lnTo>
                <a:lnTo>
                  <a:pt x="0" y="4192090"/>
                </a:lnTo>
                <a:lnTo>
                  <a:pt x="0" y="0"/>
                </a:lnTo>
                <a:close/>
              </a:path>
            </a:pathLst>
          </a:custGeom>
          <a:blipFill>
            <a:blip r:embed="rId2">
              <a:alphaModFix amt="19999"/>
            </a:blip>
            <a:stretch>
              <a:fillRect/>
            </a:stretch>
          </a:blipFill>
        </p:spPr>
        <p:txBody>
          <a:bodyPr/>
          <a:lstStyle/>
          <a:p>
            <a:endParaRPr lang="en-GB"/>
          </a:p>
        </p:txBody>
      </p:sp>
      <p:sp>
        <p:nvSpPr>
          <p:cNvPr id="3" name="Freeform 3"/>
          <p:cNvSpPr/>
          <p:nvPr/>
        </p:nvSpPr>
        <p:spPr>
          <a:xfrm>
            <a:off x="9095960" y="8892355"/>
            <a:ext cx="365945" cy="365945"/>
          </a:xfrm>
          <a:custGeom>
            <a:avLst/>
            <a:gdLst/>
            <a:ahLst/>
            <a:cxnLst/>
            <a:rect l="l" t="t" r="r" b="b"/>
            <a:pathLst>
              <a:path w="365945" h="365945">
                <a:moveTo>
                  <a:pt x="0" y="0"/>
                </a:moveTo>
                <a:lnTo>
                  <a:pt x="365945" y="0"/>
                </a:lnTo>
                <a:lnTo>
                  <a:pt x="365945" y="365945"/>
                </a:lnTo>
                <a:lnTo>
                  <a:pt x="0" y="36594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GB"/>
          </a:p>
        </p:txBody>
      </p:sp>
      <p:sp>
        <p:nvSpPr>
          <p:cNvPr id="4" name="TextBox 4"/>
          <p:cNvSpPr txBox="1"/>
          <p:nvPr/>
        </p:nvSpPr>
        <p:spPr>
          <a:xfrm>
            <a:off x="2265578" y="4213517"/>
            <a:ext cx="13756844" cy="1449579"/>
          </a:xfrm>
          <a:prstGeom prst="rect">
            <a:avLst/>
          </a:prstGeom>
        </p:spPr>
        <p:txBody>
          <a:bodyPr lIns="0" tIns="0" rIns="0" bIns="0" rtlCol="0" anchor="t">
            <a:spAutoFit/>
          </a:bodyPr>
          <a:lstStyle/>
          <a:p>
            <a:pPr algn="ctr">
              <a:lnSpc>
                <a:spcPts val="9444"/>
              </a:lnSpc>
            </a:pPr>
            <a:r>
              <a:rPr lang="en-US" sz="14757">
                <a:solidFill>
                  <a:srgbClr val="FFFFFF"/>
                </a:solidFill>
                <a:latin typeface="Montserrat"/>
                <a:ea typeface="Montserrat"/>
                <a:cs typeface="Montserrat"/>
                <a:sym typeface="Montserrat"/>
              </a:rPr>
              <a:t>Thank you</a:t>
            </a:r>
          </a:p>
        </p:txBody>
      </p:sp>
      <p:sp>
        <p:nvSpPr>
          <p:cNvPr id="5" name="AutoShape 5"/>
          <p:cNvSpPr/>
          <p:nvPr/>
        </p:nvSpPr>
        <p:spPr>
          <a:xfrm flipV="1">
            <a:off x="1004680" y="5663096"/>
            <a:ext cx="16230600" cy="0"/>
          </a:xfrm>
          <a:prstGeom prst="line">
            <a:avLst/>
          </a:prstGeom>
          <a:ln w="9525" cap="flat">
            <a:solidFill>
              <a:srgbClr val="FFFFFF"/>
            </a:solidFill>
            <a:prstDash val="solid"/>
            <a:headEnd type="none" w="sm" len="sm"/>
            <a:tailEnd type="none" w="sm" len="sm"/>
          </a:ln>
        </p:spPr>
        <p:txBody>
          <a:bodyPr/>
          <a:lstStyle/>
          <a:p>
            <a:endParaRPr lang="en-GB"/>
          </a:p>
        </p:txBody>
      </p:sp>
      <p:sp>
        <p:nvSpPr>
          <p:cNvPr id="6" name="AutoShape 6"/>
          <p:cNvSpPr/>
          <p:nvPr/>
        </p:nvSpPr>
        <p:spPr>
          <a:xfrm flipV="1">
            <a:off x="956640" y="3571685"/>
            <a:ext cx="16230600" cy="0"/>
          </a:xfrm>
          <a:prstGeom prst="line">
            <a:avLst/>
          </a:prstGeom>
          <a:ln w="9525" cap="flat">
            <a:solidFill>
              <a:srgbClr val="FFFFFF"/>
            </a:solidFill>
            <a:prstDash val="solid"/>
            <a:headEnd type="none" w="sm" len="sm"/>
            <a:tailEnd type="none" w="sm" len="sm"/>
          </a:ln>
        </p:spPr>
        <p:txBody>
          <a:bodyPr/>
          <a:lstStyle/>
          <a:p>
            <a:endParaRPr lang="en-GB"/>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rgbClr val="011033">
                <a:alpha val="100000"/>
              </a:srgbClr>
            </a:gs>
            <a:gs pos="100000">
              <a:srgbClr val="143993">
                <a:alpha val="100000"/>
              </a:srgbClr>
            </a:gs>
          </a:gsLst>
          <a:lin ang="5400000"/>
        </a:gradFill>
        <a:effectLst/>
      </p:bgPr>
    </p:bg>
    <p:spTree>
      <p:nvGrpSpPr>
        <p:cNvPr id="1" name=""/>
        <p:cNvGrpSpPr/>
        <p:nvPr/>
      </p:nvGrpSpPr>
      <p:grpSpPr>
        <a:xfrm>
          <a:off x="0" y="0"/>
          <a:ext cx="0" cy="0"/>
          <a:chOff x="0" y="0"/>
          <a:chExt cx="0" cy="0"/>
        </a:xfrm>
      </p:grpSpPr>
      <p:sp>
        <p:nvSpPr>
          <p:cNvPr id="2" name="AutoShape 2"/>
          <p:cNvSpPr/>
          <p:nvPr/>
        </p:nvSpPr>
        <p:spPr>
          <a:xfrm>
            <a:off x="2193162" y="5427810"/>
            <a:ext cx="13386870" cy="0"/>
          </a:xfrm>
          <a:prstGeom prst="line">
            <a:avLst/>
          </a:prstGeom>
          <a:ln w="19050" cap="flat">
            <a:solidFill>
              <a:srgbClr val="FFFFFF"/>
            </a:solidFill>
            <a:prstDash val="solid"/>
            <a:headEnd type="none" w="sm" len="sm"/>
            <a:tailEnd type="none" w="sm" len="sm"/>
          </a:ln>
        </p:spPr>
        <p:txBody>
          <a:bodyPr/>
          <a:lstStyle/>
          <a:p>
            <a:endParaRPr lang="en-GB"/>
          </a:p>
        </p:txBody>
      </p:sp>
      <p:sp>
        <p:nvSpPr>
          <p:cNvPr id="3" name="AutoShape 3"/>
          <p:cNvSpPr/>
          <p:nvPr/>
        </p:nvSpPr>
        <p:spPr>
          <a:xfrm flipV="1">
            <a:off x="8651739" y="2597557"/>
            <a:ext cx="0" cy="5556708"/>
          </a:xfrm>
          <a:prstGeom prst="line">
            <a:avLst/>
          </a:prstGeom>
          <a:ln w="19050" cap="flat">
            <a:solidFill>
              <a:srgbClr val="FFFFFF"/>
            </a:solidFill>
            <a:prstDash val="solid"/>
            <a:headEnd type="none" w="sm" len="sm"/>
            <a:tailEnd type="none" w="sm" len="sm"/>
          </a:ln>
        </p:spPr>
        <p:txBody>
          <a:bodyPr/>
          <a:lstStyle/>
          <a:p>
            <a:endParaRPr lang="en-GB"/>
          </a:p>
        </p:txBody>
      </p:sp>
      <p:sp>
        <p:nvSpPr>
          <p:cNvPr id="4" name="Freeform 4"/>
          <p:cNvSpPr/>
          <p:nvPr/>
        </p:nvSpPr>
        <p:spPr>
          <a:xfrm>
            <a:off x="17436936" y="9623087"/>
            <a:ext cx="365945" cy="365945"/>
          </a:xfrm>
          <a:custGeom>
            <a:avLst/>
            <a:gdLst/>
            <a:ahLst/>
            <a:cxnLst/>
            <a:rect l="l" t="t" r="r" b="b"/>
            <a:pathLst>
              <a:path w="365945" h="365945">
                <a:moveTo>
                  <a:pt x="0" y="0"/>
                </a:moveTo>
                <a:lnTo>
                  <a:pt x="365944" y="0"/>
                </a:lnTo>
                <a:lnTo>
                  <a:pt x="365944" y="365944"/>
                </a:lnTo>
                <a:lnTo>
                  <a:pt x="0" y="36594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a:p>
        </p:txBody>
      </p:sp>
      <p:sp>
        <p:nvSpPr>
          <p:cNvPr id="5" name="TextBox 5"/>
          <p:cNvSpPr txBox="1"/>
          <p:nvPr/>
        </p:nvSpPr>
        <p:spPr>
          <a:xfrm>
            <a:off x="2716743" y="2559457"/>
            <a:ext cx="3247882" cy="412750"/>
          </a:xfrm>
          <a:prstGeom prst="rect">
            <a:avLst/>
          </a:prstGeom>
        </p:spPr>
        <p:txBody>
          <a:bodyPr lIns="0" tIns="0" rIns="0" bIns="0" rtlCol="0" anchor="t">
            <a:spAutoFit/>
          </a:bodyPr>
          <a:lstStyle/>
          <a:p>
            <a:pPr algn="l">
              <a:lnSpc>
                <a:spcPts val="3499"/>
              </a:lnSpc>
              <a:spcBef>
                <a:spcPct val="0"/>
              </a:spcBef>
            </a:pPr>
            <a:r>
              <a:rPr lang="en-US" sz="2499" b="1">
                <a:solidFill>
                  <a:srgbClr val="FFFFFF"/>
                </a:solidFill>
                <a:latin typeface="Montserrat Bold"/>
                <a:ea typeface="Montserrat Bold"/>
                <a:cs typeface="Montserrat Bold"/>
                <a:sym typeface="Montserrat Bold"/>
              </a:rPr>
              <a:t>Faster Execution</a:t>
            </a:r>
          </a:p>
        </p:txBody>
      </p:sp>
      <p:sp>
        <p:nvSpPr>
          <p:cNvPr id="6" name="TextBox 6"/>
          <p:cNvSpPr txBox="1"/>
          <p:nvPr/>
        </p:nvSpPr>
        <p:spPr>
          <a:xfrm>
            <a:off x="2096913" y="3158320"/>
            <a:ext cx="6020927" cy="2269490"/>
          </a:xfrm>
          <a:prstGeom prst="rect">
            <a:avLst/>
          </a:prstGeom>
        </p:spPr>
        <p:txBody>
          <a:bodyPr lIns="0" tIns="0" rIns="0" bIns="0" rtlCol="0" anchor="t">
            <a:spAutoFit/>
          </a:bodyPr>
          <a:lstStyle/>
          <a:p>
            <a:pPr marL="604519" lvl="1" indent="-302260" algn="l">
              <a:lnSpc>
                <a:spcPts val="3639"/>
              </a:lnSpc>
              <a:buFont typeface="Arial"/>
              <a:buChar char="•"/>
            </a:pPr>
            <a:r>
              <a:rPr lang="en-US" sz="2799">
                <a:solidFill>
                  <a:srgbClr val="FFFFFF"/>
                </a:solidFill>
                <a:latin typeface="Montserrat"/>
                <a:ea typeface="Montserrat"/>
                <a:cs typeface="Montserrat"/>
                <a:sym typeface="Montserrat"/>
              </a:rPr>
              <a:t>Automated tests run </a:t>
            </a:r>
            <a:r>
              <a:rPr lang="en-US" sz="2799" b="1">
                <a:solidFill>
                  <a:srgbClr val="FFFFFF"/>
                </a:solidFill>
                <a:latin typeface="Montserrat Bold"/>
                <a:ea typeface="Montserrat Bold"/>
                <a:cs typeface="Montserrat Bold"/>
                <a:sym typeface="Montserrat Bold"/>
              </a:rPr>
              <a:t>instantly and repeatedly</a:t>
            </a:r>
            <a:r>
              <a:rPr lang="en-US" sz="2799">
                <a:solidFill>
                  <a:srgbClr val="FFFFFF"/>
                </a:solidFill>
                <a:latin typeface="Montserrat"/>
                <a:ea typeface="Montserrat"/>
                <a:cs typeface="Montserrat"/>
                <a:sym typeface="Montserrat"/>
              </a:rPr>
              <a:t>, enabling rapid feedback on code changes. </a:t>
            </a:r>
          </a:p>
          <a:p>
            <a:pPr algn="l">
              <a:lnSpc>
                <a:spcPts val="3639"/>
              </a:lnSpc>
            </a:pPr>
            <a:endParaRPr lang="en-US" sz="2799">
              <a:solidFill>
                <a:srgbClr val="FFFFFF"/>
              </a:solidFill>
              <a:latin typeface="Montserrat"/>
              <a:ea typeface="Montserrat"/>
              <a:cs typeface="Montserrat"/>
              <a:sym typeface="Montserrat"/>
            </a:endParaRPr>
          </a:p>
        </p:txBody>
      </p:sp>
      <p:sp>
        <p:nvSpPr>
          <p:cNvPr id="7" name="TextBox 7"/>
          <p:cNvSpPr txBox="1"/>
          <p:nvPr/>
        </p:nvSpPr>
        <p:spPr>
          <a:xfrm>
            <a:off x="9474936" y="2559457"/>
            <a:ext cx="4036858" cy="412750"/>
          </a:xfrm>
          <a:prstGeom prst="rect">
            <a:avLst/>
          </a:prstGeom>
        </p:spPr>
        <p:txBody>
          <a:bodyPr lIns="0" tIns="0" rIns="0" bIns="0" rtlCol="0" anchor="t">
            <a:spAutoFit/>
          </a:bodyPr>
          <a:lstStyle/>
          <a:p>
            <a:pPr marL="0" lvl="0" indent="0" algn="l">
              <a:lnSpc>
                <a:spcPts val="3499"/>
              </a:lnSpc>
              <a:spcBef>
                <a:spcPct val="0"/>
              </a:spcBef>
            </a:pPr>
            <a:r>
              <a:rPr lang="en-US" sz="2499" b="1" u="none" strike="noStrike">
                <a:solidFill>
                  <a:srgbClr val="FFFFFF"/>
                </a:solidFill>
                <a:latin typeface="Montserrat Bold"/>
                <a:ea typeface="Montserrat Bold"/>
                <a:cs typeface="Montserrat Bold"/>
                <a:sym typeface="Montserrat Bold"/>
              </a:rPr>
              <a:t>Cumulative Coverage</a:t>
            </a:r>
          </a:p>
        </p:txBody>
      </p:sp>
      <p:sp>
        <p:nvSpPr>
          <p:cNvPr id="8" name="TextBox 8"/>
          <p:cNvSpPr txBox="1"/>
          <p:nvPr/>
        </p:nvSpPr>
        <p:spPr>
          <a:xfrm>
            <a:off x="8900852" y="3131437"/>
            <a:ext cx="6962743" cy="2231936"/>
          </a:xfrm>
          <a:prstGeom prst="rect">
            <a:avLst/>
          </a:prstGeom>
        </p:spPr>
        <p:txBody>
          <a:bodyPr lIns="0" tIns="0" rIns="0" bIns="0" rtlCol="0" anchor="t">
            <a:spAutoFit/>
          </a:bodyPr>
          <a:lstStyle/>
          <a:p>
            <a:pPr marL="595241" lvl="1" indent="-297621" algn="l">
              <a:lnSpc>
                <a:spcPts val="3584"/>
              </a:lnSpc>
              <a:buFont typeface="Arial"/>
              <a:buChar char="•"/>
            </a:pPr>
            <a:r>
              <a:rPr lang="en-US" sz="2757">
                <a:solidFill>
                  <a:srgbClr val="FFFFFF"/>
                </a:solidFill>
                <a:latin typeface="Montserrat"/>
                <a:ea typeface="Montserrat"/>
                <a:cs typeface="Montserrat"/>
                <a:sym typeface="Montserrat"/>
              </a:rPr>
              <a:t> Automation enables </a:t>
            </a:r>
            <a:r>
              <a:rPr lang="en-US" sz="2757" b="1">
                <a:solidFill>
                  <a:srgbClr val="FFFFFF"/>
                </a:solidFill>
                <a:latin typeface="Montserrat Bold"/>
                <a:ea typeface="Montserrat Bold"/>
                <a:cs typeface="Montserrat Bold"/>
                <a:sym typeface="Montserrat Bold"/>
              </a:rPr>
              <a:t>continuous expansion of test coverage</a:t>
            </a:r>
            <a:r>
              <a:rPr lang="en-US" sz="2757">
                <a:solidFill>
                  <a:srgbClr val="FFFFFF"/>
                </a:solidFill>
                <a:latin typeface="Montserrat"/>
                <a:ea typeface="Montserrat"/>
                <a:cs typeface="Montserrat"/>
                <a:sym typeface="Montserrat"/>
              </a:rPr>
              <a:t> across builds, environments, and user scenarios. </a:t>
            </a:r>
          </a:p>
          <a:p>
            <a:pPr algn="l">
              <a:lnSpc>
                <a:spcPts val="3584"/>
              </a:lnSpc>
            </a:pPr>
            <a:endParaRPr lang="en-US" sz="2757">
              <a:solidFill>
                <a:srgbClr val="FFFFFF"/>
              </a:solidFill>
              <a:latin typeface="Montserrat"/>
              <a:ea typeface="Montserrat"/>
              <a:cs typeface="Montserrat"/>
              <a:sym typeface="Montserrat"/>
            </a:endParaRPr>
          </a:p>
        </p:txBody>
      </p:sp>
      <p:sp>
        <p:nvSpPr>
          <p:cNvPr id="9" name="TextBox 9"/>
          <p:cNvSpPr txBox="1"/>
          <p:nvPr/>
        </p:nvSpPr>
        <p:spPr>
          <a:xfrm>
            <a:off x="2716743" y="5795012"/>
            <a:ext cx="2533758" cy="412750"/>
          </a:xfrm>
          <a:prstGeom prst="rect">
            <a:avLst/>
          </a:prstGeom>
        </p:spPr>
        <p:txBody>
          <a:bodyPr lIns="0" tIns="0" rIns="0" bIns="0" rtlCol="0" anchor="t">
            <a:spAutoFit/>
          </a:bodyPr>
          <a:lstStyle/>
          <a:p>
            <a:pPr marL="0" lvl="0" indent="0" algn="l">
              <a:lnSpc>
                <a:spcPts val="3499"/>
              </a:lnSpc>
              <a:spcBef>
                <a:spcPct val="0"/>
              </a:spcBef>
            </a:pPr>
            <a:r>
              <a:rPr lang="en-US" sz="2499" b="1" u="none" strike="noStrike">
                <a:solidFill>
                  <a:srgbClr val="FFFFFF"/>
                </a:solidFill>
                <a:latin typeface="Montserrat Bold"/>
                <a:ea typeface="Montserrat Bold"/>
                <a:cs typeface="Montserrat Bold"/>
                <a:sym typeface="Montserrat Bold"/>
              </a:rPr>
              <a:t>Leverage</a:t>
            </a:r>
          </a:p>
        </p:txBody>
      </p:sp>
      <p:sp>
        <p:nvSpPr>
          <p:cNvPr id="10" name="TextBox 10"/>
          <p:cNvSpPr txBox="1"/>
          <p:nvPr/>
        </p:nvSpPr>
        <p:spPr>
          <a:xfrm>
            <a:off x="2096913" y="6398262"/>
            <a:ext cx="6307176" cy="2269507"/>
          </a:xfrm>
          <a:prstGeom prst="rect">
            <a:avLst/>
          </a:prstGeom>
        </p:spPr>
        <p:txBody>
          <a:bodyPr lIns="0" tIns="0" rIns="0" bIns="0" rtlCol="0" anchor="t">
            <a:spAutoFit/>
          </a:bodyPr>
          <a:lstStyle/>
          <a:p>
            <a:pPr marL="604225" lvl="1" indent="-302112" algn="l">
              <a:lnSpc>
                <a:spcPts val="3638"/>
              </a:lnSpc>
              <a:buFont typeface="Arial"/>
              <a:buChar char="•"/>
            </a:pPr>
            <a:r>
              <a:rPr lang="en-US" sz="2798">
                <a:solidFill>
                  <a:srgbClr val="FFFFFF"/>
                </a:solidFill>
                <a:latin typeface="Montserrat"/>
                <a:ea typeface="Montserrat"/>
                <a:cs typeface="Montserrat"/>
                <a:sym typeface="Montserrat"/>
              </a:rPr>
              <a:t>Reusable test components (e.g., utility classes, locators) allow teams to </a:t>
            </a:r>
            <a:r>
              <a:rPr lang="en-US" sz="2798" b="1">
                <a:solidFill>
                  <a:srgbClr val="FFFFFF"/>
                </a:solidFill>
                <a:latin typeface="Montserrat Bold"/>
                <a:ea typeface="Montserrat Bold"/>
                <a:cs typeface="Montserrat Bold"/>
                <a:sym typeface="Montserrat Bold"/>
              </a:rPr>
              <a:t>leverage existing work</a:t>
            </a:r>
            <a:r>
              <a:rPr lang="en-US" sz="2798">
                <a:solidFill>
                  <a:srgbClr val="FFFFFF"/>
                </a:solidFill>
                <a:latin typeface="Montserrat"/>
                <a:ea typeface="Montserrat"/>
                <a:cs typeface="Montserrat"/>
                <a:sym typeface="Montserrat"/>
              </a:rPr>
              <a:t> across projects. </a:t>
            </a:r>
          </a:p>
          <a:p>
            <a:pPr algn="l">
              <a:lnSpc>
                <a:spcPts val="3638"/>
              </a:lnSpc>
            </a:pPr>
            <a:endParaRPr lang="en-US" sz="2798">
              <a:solidFill>
                <a:srgbClr val="FFFFFF"/>
              </a:solidFill>
              <a:latin typeface="Montserrat"/>
              <a:ea typeface="Montserrat"/>
              <a:cs typeface="Montserrat"/>
              <a:sym typeface="Montserrat"/>
            </a:endParaRPr>
          </a:p>
        </p:txBody>
      </p:sp>
      <p:sp>
        <p:nvSpPr>
          <p:cNvPr id="11" name="TextBox 11"/>
          <p:cNvSpPr txBox="1"/>
          <p:nvPr/>
        </p:nvSpPr>
        <p:spPr>
          <a:xfrm>
            <a:off x="9474936" y="5795012"/>
            <a:ext cx="4036858" cy="412750"/>
          </a:xfrm>
          <a:prstGeom prst="rect">
            <a:avLst/>
          </a:prstGeom>
        </p:spPr>
        <p:txBody>
          <a:bodyPr lIns="0" tIns="0" rIns="0" bIns="0" rtlCol="0" anchor="t">
            <a:spAutoFit/>
          </a:bodyPr>
          <a:lstStyle/>
          <a:p>
            <a:pPr marL="0" lvl="0" indent="0" algn="l">
              <a:lnSpc>
                <a:spcPts val="3499"/>
              </a:lnSpc>
              <a:spcBef>
                <a:spcPct val="0"/>
              </a:spcBef>
            </a:pPr>
            <a:r>
              <a:rPr lang="en-US" sz="2499" b="1" u="none" strike="noStrike">
                <a:solidFill>
                  <a:srgbClr val="FFFFFF"/>
                </a:solidFill>
                <a:latin typeface="Montserrat Bold"/>
                <a:ea typeface="Montserrat Bold"/>
                <a:cs typeface="Montserrat Bold"/>
                <a:sym typeface="Montserrat Bold"/>
              </a:rPr>
              <a:t>Repeatability</a:t>
            </a:r>
          </a:p>
        </p:txBody>
      </p:sp>
      <p:sp>
        <p:nvSpPr>
          <p:cNvPr id="12" name="TextBox 12"/>
          <p:cNvSpPr txBox="1"/>
          <p:nvPr/>
        </p:nvSpPr>
        <p:spPr>
          <a:xfrm>
            <a:off x="8900852" y="6375843"/>
            <a:ext cx="5963948" cy="1812197"/>
          </a:xfrm>
          <a:prstGeom prst="rect">
            <a:avLst/>
          </a:prstGeom>
        </p:spPr>
        <p:txBody>
          <a:bodyPr lIns="0" tIns="0" rIns="0" bIns="0" rtlCol="0" anchor="t">
            <a:spAutoFit/>
          </a:bodyPr>
          <a:lstStyle/>
          <a:p>
            <a:pPr marL="606098" lvl="1" indent="-303049" algn="l">
              <a:lnSpc>
                <a:spcPts val="3649"/>
              </a:lnSpc>
              <a:buFont typeface="Arial"/>
              <a:buChar char="•"/>
            </a:pPr>
            <a:r>
              <a:rPr lang="en-US" sz="2807">
                <a:solidFill>
                  <a:srgbClr val="FFFFFF"/>
                </a:solidFill>
                <a:latin typeface="Montserrat"/>
                <a:ea typeface="Montserrat"/>
                <a:cs typeface="Montserrat"/>
                <a:sym typeface="Montserrat"/>
              </a:rPr>
              <a:t>Minimizes human error and ensures </a:t>
            </a:r>
            <a:r>
              <a:rPr lang="en-US" sz="2807" b="1">
                <a:solidFill>
                  <a:srgbClr val="FFFFFF"/>
                </a:solidFill>
                <a:latin typeface="Montserrat Bold"/>
                <a:ea typeface="Montserrat Bold"/>
                <a:cs typeface="Montserrat Bold"/>
                <a:sym typeface="Montserrat Bold"/>
              </a:rPr>
              <a:t>consistent </a:t>
            </a:r>
            <a:r>
              <a:rPr lang="en-US" sz="2807">
                <a:solidFill>
                  <a:srgbClr val="FFFFFF"/>
                </a:solidFill>
                <a:latin typeface="Montserrat"/>
                <a:ea typeface="Montserrat"/>
                <a:cs typeface="Montserrat"/>
                <a:sym typeface="Montserrat"/>
              </a:rPr>
              <a:t>validation across environments.</a:t>
            </a:r>
          </a:p>
          <a:p>
            <a:pPr algn="l">
              <a:lnSpc>
                <a:spcPts val="3649"/>
              </a:lnSpc>
            </a:pPr>
            <a:endParaRPr lang="en-US" sz="2807">
              <a:solidFill>
                <a:srgbClr val="FFFFFF"/>
              </a:solidFill>
              <a:latin typeface="Montserrat"/>
              <a:ea typeface="Montserrat"/>
              <a:cs typeface="Montserrat"/>
              <a:sym typeface="Montserrat"/>
            </a:endParaRPr>
          </a:p>
        </p:txBody>
      </p:sp>
      <p:sp>
        <p:nvSpPr>
          <p:cNvPr id="13" name="TextBox 13"/>
          <p:cNvSpPr txBox="1"/>
          <p:nvPr/>
        </p:nvSpPr>
        <p:spPr>
          <a:xfrm>
            <a:off x="2068280" y="913639"/>
            <a:ext cx="13585642" cy="1114425"/>
          </a:xfrm>
          <a:prstGeom prst="rect">
            <a:avLst/>
          </a:prstGeom>
        </p:spPr>
        <p:txBody>
          <a:bodyPr lIns="0" tIns="0" rIns="0" bIns="0" rtlCol="0" anchor="t">
            <a:spAutoFit/>
          </a:bodyPr>
          <a:lstStyle/>
          <a:p>
            <a:pPr marL="0" lvl="0" indent="0" algn="ctr">
              <a:lnSpc>
                <a:spcPts val="8820"/>
              </a:lnSpc>
              <a:spcBef>
                <a:spcPct val="0"/>
              </a:spcBef>
            </a:pPr>
            <a:r>
              <a:rPr lang="en-US" sz="7350" spc="-183" dirty="0">
                <a:solidFill>
                  <a:srgbClr val="FFFFFF"/>
                </a:solidFill>
                <a:latin typeface="Montserrat"/>
                <a:ea typeface="Montserrat"/>
                <a:cs typeface="Montserrat"/>
                <a:sym typeface="Montserrat"/>
              </a:rPr>
              <a:t>Why Use Test Automation? </a:t>
            </a:r>
          </a:p>
        </p:txBody>
      </p:sp>
      <p:sp>
        <p:nvSpPr>
          <p:cNvPr id="14" name="TextBox 14"/>
          <p:cNvSpPr txBox="1"/>
          <p:nvPr/>
        </p:nvSpPr>
        <p:spPr>
          <a:xfrm>
            <a:off x="8553187" y="9800083"/>
            <a:ext cx="378532" cy="291465"/>
          </a:xfrm>
          <a:prstGeom prst="rect">
            <a:avLst/>
          </a:prstGeom>
        </p:spPr>
        <p:txBody>
          <a:bodyPr lIns="0" tIns="0" rIns="0" bIns="0" rtlCol="0" anchor="t">
            <a:spAutoFit/>
          </a:bodyPr>
          <a:lstStyle/>
          <a:p>
            <a:pPr algn="ctr">
              <a:lnSpc>
                <a:spcPts val="2339"/>
              </a:lnSpc>
            </a:pPr>
            <a:r>
              <a:rPr lang="en-US" sz="1799" b="1">
                <a:solidFill>
                  <a:srgbClr val="FFFFFF"/>
                </a:solidFill>
                <a:latin typeface="Open Sauce Bold"/>
                <a:ea typeface="Open Sauce Bold"/>
                <a:cs typeface="Open Sauce Bold"/>
                <a:sym typeface="Open Sauce Bold"/>
              </a:rPr>
              <a:t>3</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rgbClr val="011033">
                <a:alpha val="100000"/>
              </a:srgbClr>
            </a:gs>
            <a:gs pos="100000">
              <a:srgbClr val="143993">
                <a:alpha val="100000"/>
              </a:srgbClr>
            </a:gs>
          </a:gsLst>
          <a:lin ang="5400000"/>
        </a:gradFill>
        <a:effectLst/>
      </p:bgPr>
    </p:bg>
    <p:spTree>
      <p:nvGrpSpPr>
        <p:cNvPr id="1" name=""/>
        <p:cNvGrpSpPr/>
        <p:nvPr/>
      </p:nvGrpSpPr>
      <p:grpSpPr>
        <a:xfrm>
          <a:off x="0" y="0"/>
          <a:ext cx="0" cy="0"/>
          <a:chOff x="0" y="0"/>
          <a:chExt cx="0" cy="0"/>
        </a:xfrm>
      </p:grpSpPr>
      <p:grpSp>
        <p:nvGrpSpPr>
          <p:cNvPr id="2" name="Group 2"/>
          <p:cNvGrpSpPr/>
          <p:nvPr/>
        </p:nvGrpSpPr>
        <p:grpSpPr>
          <a:xfrm>
            <a:off x="2363425" y="2502300"/>
            <a:ext cx="5831973" cy="6756000"/>
            <a:chOff x="0" y="0"/>
            <a:chExt cx="1565187" cy="1813178"/>
          </a:xfrm>
        </p:grpSpPr>
        <p:sp>
          <p:nvSpPr>
            <p:cNvPr id="3" name="Freeform 3"/>
            <p:cNvSpPr/>
            <p:nvPr/>
          </p:nvSpPr>
          <p:spPr>
            <a:xfrm>
              <a:off x="0" y="0"/>
              <a:ext cx="1565188" cy="1813178"/>
            </a:xfrm>
            <a:custGeom>
              <a:avLst/>
              <a:gdLst/>
              <a:ahLst/>
              <a:cxnLst/>
              <a:rect l="l" t="t" r="r" b="b"/>
              <a:pathLst>
                <a:path w="1565188" h="1813178">
                  <a:moveTo>
                    <a:pt x="1440727" y="1813178"/>
                  </a:moveTo>
                  <a:lnTo>
                    <a:pt x="124460" y="1813178"/>
                  </a:lnTo>
                  <a:cubicBezTo>
                    <a:pt x="55880" y="1813178"/>
                    <a:pt x="0" y="1757298"/>
                    <a:pt x="0" y="1688718"/>
                  </a:cubicBezTo>
                  <a:lnTo>
                    <a:pt x="0" y="124460"/>
                  </a:lnTo>
                  <a:cubicBezTo>
                    <a:pt x="0" y="55880"/>
                    <a:pt x="55880" y="0"/>
                    <a:pt x="124460" y="0"/>
                  </a:cubicBezTo>
                  <a:lnTo>
                    <a:pt x="1440727" y="0"/>
                  </a:lnTo>
                  <a:cubicBezTo>
                    <a:pt x="1509307" y="0"/>
                    <a:pt x="1565188" y="55880"/>
                    <a:pt x="1565188" y="124460"/>
                  </a:cubicBezTo>
                  <a:lnTo>
                    <a:pt x="1565188" y="1688718"/>
                  </a:lnTo>
                  <a:cubicBezTo>
                    <a:pt x="1565188" y="1757298"/>
                    <a:pt x="1509307" y="1813178"/>
                    <a:pt x="1440727" y="1813178"/>
                  </a:cubicBezTo>
                  <a:close/>
                </a:path>
              </a:pathLst>
            </a:custGeom>
            <a:gradFill rotWithShape="1">
              <a:gsLst>
                <a:gs pos="0">
                  <a:srgbClr val="A6A6A6">
                    <a:alpha val="31000"/>
                  </a:srgbClr>
                </a:gs>
                <a:gs pos="100000">
                  <a:srgbClr val="FFFFFF">
                    <a:alpha val="31000"/>
                  </a:srgbClr>
                </a:gs>
              </a:gsLst>
              <a:lin ang="0"/>
            </a:gradFill>
          </p:spPr>
          <p:txBody>
            <a:bodyPr/>
            <a:lstStyle/>
            <a:p>
              <a:endParaRPr lang="en-GB"/>
            </a:p>
          </p:txBody>
        </p:sp>
      </p:grpSp>
      <p:sp>
        <p:nvSpPr>
          <p:cNvPr id="4" name="AutoShape 4"/>
          <p:cNvSpPr/>
          <p:nvPr/>
        </p:nvSpPr>
        <p:spPr>
          <a:xfrm flipV="1">
            <a:off x="8872268" y="3061419"/>
            <a:ext cx="0" cy="5130164"/>
          </a:xfrm>
          <a:prstGeom prst="line">
            <a:avLst/>
          </a:prstGeom>
          <a:ln w="28575" cap="flat">
            <a:solidFill>
              <a:srgbClr val="FFFFFF"/>
            </a:solidFill>
            <a:prstDash val="solid"/>
            <a:headEnd type="none" w="sm" len="sm"/>
            <a:tailEnd type="none" w="sm" len="sm"/>
          </a:ln>
        </p:spPr>
        <p:txBody>
          <a:bodyPr/>
          <a:lstStyle/>
          <a:p>
            <a:endParaRPr lang="en-GB"/>
          </a:p>
        </p:txBody>
      </p:sp>
      <p:grpSp>
        <p:nvGrpSpPr>
          <p:cNvPr id="5" name="Group 5"/>
          <p:cNvGrpSpPr/>
          <p:nvPr/>
        </p:nvGrpSpPr>
        <p:grpSpPr>
          <a:xfrm>
            <a:off x="9427750" y="2502300"/>
            <a:ext cx="5831973" cy="6756000"/>
            <a:chOff x="0" y="0"/>
            <a:chExt cx="1565187" cy="1813178"/>
          </a:xfrm>
        </p:grpSpPr>
        <p:sp>
          <p:nvSpPr>
            <p:cNvPr id="6" name="Freeform 6"/>
            <p:cNvSpPr/>
            <p:nvPr/>
          </p:nvSpPr>
          <p:spPr>
            <a:xfrm>
              <a:off x="0" y="0"/>
              <a:ext cx="1565188" cy="1813178"/>
            </a:xfrm>
            <a:custGeom>
              <a:avLst/>
              <a:gdLst/>
              <a:ahLst/>
              <a:cxnLst/>
              <a:rect l="l" t="t" r="r" b="b"/>
              <a:pathLst>
                <a:path w="1565188" h="1813178">
                  <a:moveTo>
                    <a:pt x="1440727" y="1813178"/>
                  </a:moveTo>
                  <a:lnTo>
                    <a:pt x="124460" y="1813178"/>
                  </a:lnTo>
                  <a:cubicBezTo>
                    <a:pt x="55880" y="1813178"/>
                    <a:pt x="0" y="1757298"/>
                    <a:pt x="0" y="1688718"/>
                  </a:cubicBezTo>
                  <a:lnTo>
                    <a:pt x="0" y="124460"/>
                  </a:lnTo>
                  <a:cubicBezTo>
                    <a:pt x="0" y="55880"/>
                    <a:pt x="55880" y="0"/>
                    <a:pt x="124460" y="0"/>
                  </a:cubicBezTo>
                  <a:lnTo>
                    <a:pt x="1440727" y="0"/>
                  </a:lnTo>
                  <a:cubicBezTo>
                    <a:pt x="1509307" y="0"/>
                    <a:pt x="1565188" y="55880"/>
                    <a:pt x="1565188" y="124460"/>
                  </a:cubicBezTo>
                  <a:lnTo>
                    <a:pt x="1565188" y="1688718"/>
                  </a:lnTo>
                  <a:cubicBezTo>
                    <a:pt x="1565188" y="1757298"/>
                    <a:pt x="1509307" y="1813178"/>
                    <a:pt x="1440727" y="1813178"/>
                  </a:cubicBezTo>
                  <a:close/>
                </a:path>
              </a:pathLst>
            </a:custGeom>
            <a:gradFill rotWithShape="1">
              <a:gsLst>
                <a:gs pos="0">
                  <a:srgbClr val="A6A6A6">
                    <a:alpha val="31000"/>
                  </a:srgbClr>
                </a:gs>
                <a:gs pos="100000">
                  <a:srgbClr val="FFFFFF">
                    <a:alpha val="31000"/>
                  </a:srgbClr>
                </a:gs>
              </a:gsLst>
              <a:lin ang="0"/>
            </a:gradFill>
          </p:spPr>
          <p:txBody>
            <a:bodyPr/>
            <a:lstStyle/>
            <a:p>
              <a:endParaRPr lang="en-GB"/>
            </a:p>
          </p:txBody>
        </p:sp>
      </p:grpSp>
      <p:sp>
        <p:nvSpPr>
          <p:cNvPr id="7" name="TextBox 7"/>
          <p:cNvSpPr txBox="1"/>
          <p:nvPr/>
        </p:nvSpPr>
        <p:spPr>
          <a:xfrm>
            <a:off x="2805277" y="2994744"/>
            <a:ext cx="4916866" cy="5265801"/>
          </a:xfrm>
          <a:prstGeom prst="rect">
            <a:avLst/>
          </a:prstGeom>
        </p:spPr>
        <p:txBody>
          <a:bodyPr lIns="0" tIns="0" rIns="0" bIns="0" rtlCol="0" anchor="t">
            <a:spAutoFit/>
          </a:bodyPr>
          <a:lstStyle/>
          <a:p>
            <a:pPr marL="709764" lvl="1" indent="-354882" algn="l">
              <a:lnSpc>
                <a:spcPts val="4602"/>
              </a:lnSpc>
              <a:buFont typeface="Arial"/>
              <a:buChar char="•"/>
            </a:pPr>
            <a:r>
              <a:rPr lang="en-US" sz="3200" dirty="0">
                <a:solidFill>
                  <a:srgbClr val="FFFFFF"/>
                </a:solidFill>
                <a:latin typeface="Montserrat"/>
                <a:ea typeface="Montserrat"/>
                <a:cs typeface="Montserrat"/>
                <a:sym typeface="Montserrat"/>
              </a:rPr>
              <a:t>Human-executed </a:t>
            </a:r>
          </a:p>
          <a:p>
            <a:pPr marL="709764" lvl="1" indent="-354882" algn="l">
              <a:lnSpc>
                <a:spcPts val="4602"/>
              </a:lnSpc>
              <a:buFont typeface="Arial"/>
              <a:buChar char="•"/>
            </a:pPr>
            <a:r>
              <a:rPr lang="en-US" sz="3200" dirty="0">
                <a:solidFill>
                  <a:srgbClr val="FFFFFF"/>
                </a:solidFill>
                <a:latin typeface="Montserrat"/>
                <a:ea typeface="Montserrat"/>
                <a:cs typeface="Montserrat"/>
                <a:sym typeface="Montserrat"/>
              </a:rPr>
              <a:t>Flexible &amp; intuitive </a:t>
            </a:r>
          </a:p>
          <a:p>
            <a:pPr marL="709764" lvl="1" indent="-354882" algn="l">
              <a:lnSpc>
                <a:spcPts val="4602"/>
              </a:lnSpc>
              <a:buFont typeface="Arial"/>
              <a:buChar char="•"/>
            </a:pPr>
            <a:r>
              <a:rPr lang="en-US" sz="3200" dirty="0">
                <a:solidFill>
                  <a:srgbClr val="FFFFFF"/>
                </a:solidFill>
                <a:latin typeface="Montserrat"/>
                <a:ea typeface="Montserrat"/>
                <a:cs typeface="Montserrat"/>
                <a:sym typeface="Montserrat"/>
              </a:rPr>
              <a:t>Time-consuming </a:t>
            </a:r>
          </a:p>
          <a:p>
            <a:pPr marL="709764" lvl="1" indent="-354882" algn="l">
              <a:lnSpc>
                <a:spcPts val="4602"/>
              </a:lnSpc>
              <a:buFont typeface="Arial"/>
              <a:buChar char="•"/>
            </a:pPr>
            <a:r>
              <a:rPr lang="en-US" sz="3200" dirty="0">
                <a:solidFill>
                  <a:srgbClr val="FFFFFF"/>
                </a:solidFill>
                <a:latin typeface="Montserrat"/>
                <a:ea typeface="Montserrat"/>
                <a:cs typeface="Montserrat"/>
                <a:sym typeface="Montserrat"/>
              </a:rPr>
              <a:t>Prone to human error </a:t>
            </a:r>
          </a:p>
          <a:p>
            <a:pPr marL="709764" lvl="1" indent="-354882">
              <a:lnSpc>
                <a:spcPts val="4602"/>
              </a:lnSpc>
              <a:buFont typeface="Arial"/>
              <a:buChar char="•"/>
            </a:pPr>
            <a:r>
              <a:rPr lang="en-US" sz="3200" dirty="0">
                <a:solidFill>
                  <a:srgbClr val="FFFFFF"/>
                </a:solidFill>
                <a:latin typeface="Montserrat"/>
                <a:ea typeface="Montserrat"/>
                <a:cs typeface="Montserrat"/>
                <a:sym typeface="Montserrat"/>
              </a:rPr>
              <a:t>Good for exploratory testing </a:t>
            </a:r>
          </a:p>
          <a:p>
            <a:pPr marL="709764" lvl="1" indent="-354882" algn="l">
              <a:lnSpc>
                <a:spcPts val="4602"/>
              </a:lnSpc>
              <a:buFont typeface="Arial"/>
              <a:buChar char="•"/>
            </a:pPr>
            <a:r>
              <a:rPr lang="en-US" sz="3200" dirty="0">
                <a:solidFill>
                  <a:srgbClr val="FFFFFF"/>
                </a:solidFill>
                <a:latin typeface="Montserrat"/>
                <a:ea typeface="Montserrat"/>
                <a:cs typeface="Montserrat"/>
                <a:sym typeface="Montserrat"/>
              </a:rPr>
              <a:t>Best for usability &amp; UI testing</a:t>
            </a:r>
          </a:p>
        </p:txBody>
      </p:sp>
      <p:sp>
        <p:nvSpPr>
          <p:cNvPr id="8" name="TextBox 8"/>
          <p:cNvSpPr txBox="1"/>
          <p:nvPr/>
        </p:nvSpPr>
        <p:spPr>
          <a:xfrm>
            <a:off x="9699408" y="2994744"/>
            <a:ext cx="5316367" cy="4922501"/>
          </a:xfrm>
          <a:prstGeom prst="rect">
            <a:avLst/>
          </a:prstGeom>
        </p:spPr>
        <p:txBody>
          <a:bodyPr lIns="0" tIns="0" rIns="0" bIns="0" rtlCol="0" anchor="t">
            <a:spAutoFit/>
          </a:bodyPr>
          <a:lstStyle/>
          <a:p>
            <a:pPr marL="663900" lvl="1" indent="-331950" algn="l">
              <a:lnSpc>
                <a:spcPts val="4305"/>
              </a:lnSpc>
              <a:buFont typeface="Arial"/>
              <a:buChar char="•"/>
            </a:pPr>
            <a:r>
              <a:rPr lang="en-US" sz="3200" dirty="0">
                <a:solidFill>
                  <a:srgbClr val="FFFFFF"/>
                </a:solidFill>
                <a:latin typeface="Montserrat"/>
                <a:ea typeface="Montserrat"/>
                <a:cs typeface="Montserrat"/>
                <a:sym typeface="Montserrat"/>
              </a:rPr>
              <a:t>Script-driven </a:t>
            </a:r>
          </a:p>
          <a:p>
            <a:pPr marL="663900" lvl="1" indent="-331950" algn="l">
              <a:lnSpc>
                <a:spcPts val="4305"/>
              </a:lnSpc>
              <a:buFont typeface="Arial"/>
              <a:buChar char="•"/>
            </a:pPr>
            <a:r>
              <a:rPr lang="en-US" sz="3200" dirty="0">
                <a:solidFill>
                  <a:srgbClr val="FFFFFF"/>
                </a:solidFill>
                <a:latin typeface="Montserrat"/>
                <a:ea typeface="Montserrat"/>
                <a:cs typeface="Montserrat"/>
                <a:sym typeface="Montserrat"/>
              </a:rPr>
              <a:t>Fast &amp; repeatable </a:t>
            </a:r>
          </a:p>
          <a:p>
            <a:pPr marL="663900" lvl="1" indent="-331950" algn="l">
              <a:lnSpc>
                <a:spcPts val="4305"/>
              </a:lnSpc>
              <a:buFont typeface="Arial"/>
              <a:buChar char="•"/>
            </a:pPr>
            <a:r>
              <a:rPr lang="en-US" sz="3200" dirty="0">
                <a:solidFill>
                  <a:srgbClr val="FFFFFF"/>
                </a:solidFill>
                <a:latin typeface="Montserrat"/>
                <a:ea typeface="Montserrat"/>
                <a:cs typeface="Montserrat"/>
                <a:sym typeface="Montserrat"/>
              </a:rPr>
              <a:t>High initial setup time </a:t>
            </a:r>
          </a:p>
          <a:p>
            <a:pPr marL="663900" lvl="1" indent="-331950" algn="l">
              <a:lnSpc>
                <a:spcPts val="4305"/>
              </a:lnSpc>
              <a:buFont typeface="Arial"/>
              <a:buChar char="•"/>
            </a:pPr>
            <a:r>
              <a:rPr lang="en-US" sz="3200" dirty="0">
                <a:solidFill>
                  <a:srgbClr val="FFFFFF"/>
                </a:solidFill>
                <a:latin typeface="Montserrat"/>
                <a:ea typeface="Montserrat"/>
                <a:cs typeface="Montserrat"/>
                <a:sym typeface="Montserrat"/>
              </a:rPr>
              <a:t>Requires programming skills </a:t>
            </a:r>
          </a:p>
          <a:p>
            <a:pPr marL="663900" lvl="1" indent="-331950">
              <a:lnSpc>
                <a:spcPts val="4305"/>
              </a:lnSpc>
              <a:buFont typeface="Arial"/>
              <a:buChar char="•"/>
            </a:pPr>
            <a:r>
              <a:rPr lang="en-US" sz="3200" dirty="0">
                <a:solidFill>
                  <a:srgbClr val="FFFFFF"/>
                </a:solidFill>
                <a:latin typeface="Montserrat"/>
                <a:ea typeface="Montserrat"/>
                <a:cs typeface="Montserrat"/>
                <a:sym typeface="Montserrat"/>
              </a:rPr>
              <a:t>Ideal for regression testing </a:t>
            </a:r>
          </a:p>
          <a:p>
            <a:pPr marL="663900" lvl="1" indent="-331950" algn="l">
              <a:lnSpc>
                <a:spcPts val="4305"/>
              </a:lnSpc>
              <a:buFont typeface="Arial"/>
              <a:buChar char="•"/>
            </a:pPr>
            <a:r>
              <a:rPr lang="en-US" sz="3200" dirty="0">
                <a:solidFill>
                  <a:srgbClr val="FFFFFF"/>
                </a:solidFill>
                <a:latin typeface="Montserrat"/>
                <a:ea typeface="Montserrat"/>
                <a:cs typeface="Montserrat"/>
                <a:sym typeface="Montserrat"/>
              </a:rPr>
              <a:t>Best for performance &amp; load testing</a:t>
            </a:r>
          </a:p>
        </p:txBody>
      </p:sp>
      <p:grpSp>
        <p:nvGrpSpPr>
          <p:cNvPr id="9" name="Group 9"/>
          <p:cNvGrpSpPr/>
          <p:nvPr/>
        </p:nvGrpSpPr>
        <p:grpSpPr>
          <a:xfrm>
            <a:off x="9685553" y="915532"/>
            <a:ext cx="5249324" cy="1204795"/>
            <a:chOff x="0" y="0"/>
            <a:chExt cx="1382538" cy="317312"/>
          </a:xfrm>
        </p:grpSpPr>
        <p:sp>
          <p:nvSpPr>
            <p:cNvPr id="10" name="Freeform 10"/>
            <p:cNvSpPr/>
            <p:nvPr/>
          </p:nvSpPr>
          <p:spPr>
            <a:xfrm>
              <a:off x="0" y="0"/>
              <a:ext cx="1382538" cy="317312"/>
            </a:xfrm>
            <a:custGeom>
              <a:avLst/>
              <a:gdLst/>
              <a:ahLst/>
              <a:cxnLst/>
              <a:rect l="l" t="t" r="r" b="b"/>
              <a:pathLst>
                <a:path w="1382538" h="317312">
                  <a:moveTo>
                    <a:pt x="36871" y="0"/>
                  </a:moveTo>
                  <a:lnTo>
                    <a:pt x="1345667" y="0"/>
                  </a:lnTo>
                  <a:cubicBezTo>
                    <a:pt x="1366030" y="0"/>
                    <a:pt x="1382538" y="16508"/>
                    <a:pt x="1382538" y="36871"/>
                  </a:cubicBezTo>
                  <a:lnTo>
                    <a:pt x="1382538" y="280441"/>
                  </a:lnTo>
                  <a:cubicBezTo>
                    <a:pt x="1382538" y="300804"/>
                    <a:pt x="1366030" y="317312"/>
                    <a:pt x="1345667" y="317312"/>
                  </a:cubicBezTo>
                  <a:lnTo>
                    <a:pt x="36871" y="317312"/>
                  </a:lnTo>
                  <a:cubicBezTo>
                    <a:pt x="16508" y="317312"/>
                    <a:pt x="0" y="300804"/>
                    <a:pt x="0" y="280441"/>
                  </a:cubicBezTo>
                  <a:lnTo>
                    <a:pt x="0" y="36871"/>
                  </a:lnTo>
                  <a:cubicBezTo>
                    <a:pt x="0" y="16508"/>
                    <a:pt x="16508" y="0"/>
                    <a:pt x="36871" y="0"/>
                  </a:cubicBezTo>
                  <a:close/>
                </a:path>
              </a:pathLst>
            </a:custGeom>
            <a:solidFill>
              <a:srgbClr val="D9D9D9"/>
            </a:solidFill>
            <a:ln w="9525" cap="rnd">
              <a:solidFill>
                <a:srgbClr val="FFFFFF"/>
              </a:solidFill>
              <a:prstDash val="solid"/>
              <a:round/>
            </a:ln>
          </p:spPr>
          <p:txBody>
            <a:bodyPr/>
            <a:lstStyle/>
            <a:p>
              <a:endParaRPr lang="en-GB"/>
            </a:p>
          </p:txBody>
        </p:sp>
        <p:sp>
          <p:nvSpPr>
            <p:cNvPr id="11" name="TextBox 11"/>
            <p:cNvSpPr txBox="1"/>
            <p:nvPr/>
          </p:nvSpPr>
          <p:spPr>
            <a:xfrm>
              <a:off x="0" y="-28575"/>
              <a:ext cx="1382538" cy="345887"/>
            </a:xfrm>
            <a:prstGeom prst="rect">
              <a:avLst/>
            </a:prstGeom>
          </p:spPr>
          <p:txBody>
            <a:bodyPr lIns="50800" tIns="50800" rIns="50800" bIns="50800" rtlCol="0" anchor="ctr"/>
            <a:lstStyle/>
            <a:p>
              <a:pPr algn="ctr">
                <a:lnSpc>
                  <a:spcPts val="1960"/>
                </a:lnSpc>
              </a:pPr>
              <a:endParaRPr/>
            </a:p>
          </p:txBody>
        </p:sp>
      </p:grpSp>
      <p:grpSp>
        <p:nvGrpSpPr>
          <p:cNvPr id="12" name="Group 12"/>
          <p:cNvGrpSpPr/>
          <p:nvPr/>
        </p:nvGrpSpPr>
        <p:grpSpPr>
          <a:xfrm>
            <a:off x="2639048" y="915532"/>
            <a:ext cx="5249324" cy="1204795"/>
            <a:chOff x="0" y="0"/>
            <a:chExt cx="1382538" cy="317312"/>
          </a:xfrm>
        </p:grpSpPr>
        <p:sp>
          <p:nvSpPr>
            <p:cNvPr id="13" name="Freeform 13"/>
            <p:cNvSpPr/>
            <p:nvPr/>
          </p:nvSpPr>
          <p:spPr>
            <a:xfrm>
              <a:off x="0" y="0"/>
              <a:ext cx="1382538" cy="317312"/>
            </a:xfrm>
            <a:custGeom>
              <a:avLst/>
              <a:gdLst/>
              <a:ahLst/>
              <a:cxnLst/>
              <a:rect l="l" t="t" r="r" b="b"/>
              <a:pathLst>
                <a:path w="1382538" h="317312">
                  <a:moveTo>
                    <a:pt x="36871" y="0"/>
                  </a:moveTo>
                  <a:lnTo>
                    <a:pt x="1345667" y="0"/>
                  </a:lnTo>
                  <a:cubicBezTo>
                    <a:pt x="1366030" y="0"/>
                    <a:pt x="1382538" y="16508"/>
                    <a:pt x="1382538" y="36871"/>
                  </a:cubicBezTo>
                  <a:lnTo>
                    <a:pt x="1382538" y="280441"/>
                  </a:lnTo>
                  <a:cubicBezTo>
                    <a:pt x="1382538" y="300804"/>
                    <a:pt x="1366030" y="317312"/>
                    <a:pt x="1345667" y="317312"/>
                  </a:cubicBezTo>
                  <a:lnTo>
                    <a:pt x="36871" y="317312"/>
                  </a:lnTo>
                  <a:cubicBezTo>
                    <a:pt x="16508" y="317312"/>
                    <a:pt x="0" y="300804"/>
                    <a:pt x="0" y="280441"/>
                  </a:cubicBezTo>
                  <a:lnTo>
                    <a:pt x="0" y="36871"/>
                  </a:lnTo>
                  <a:cubicBezTo>
                    <a:pt x="0" y="16508"/>
                    <a:pt x="16508" y="0"/>
                    <a:pt x="36871" y="0"/>
                  </a:cubicBezTo>
                  <a:close/>
                </a:path>
              </a:pathLst>
            </a:custGeom>
            <a:solidFill>
              <a:srgbClr val="D9D9D9"/>
            </a:solidFill>
            <a:ln w="9525" cap="rnd">
              <a:solidFill>
                <a:srgbClr val="FFFFFF"/>
              </a:solidFill>
              <a:prstDash val="solid"/>
              <a:round/>
            </a:ln>
          </p:spPr>
          <p:txBody>
            <a:bodyPr/>
            <a:lstStyle/>
            <a:p>
              <a:endParaRPr lang="en-GB"/>
            </a:p>
          </p:txBody>
        </p:sp>
        <p:sp>
          <p:nvSpPr>
            <p:cNvPr id="14" name="TextBox 14"/>
            <p:cNvSpPr txBox="1"/>
            <p:nvPr/>
          </p:nvSpPr>
          <p:spPr>
            <a:xfrm>
              <a:off x="0" y="-28575"/>
              <a:ext cx="1382538" cy="345887"/>
            </a:xfrm>
            <a:prstGeom prst="rect">
              <a:avLst/>
            </a:prstGeom>
          </p:spPr>
          <p:txBody>
            <a:bodyPr lIns="50800" tIns="50800" rIns="50800" bIns="50800" rtlCol="0" anchor="ctr"/>
            <a:lstStyle/>
            <a:p>
              <a:pPr algn="ctr">
                <a:lnSpc>
                  <a:spcPts val="1960"/>
                </a:lnSpc>
              </a:pPr>
              <a:endParaRPr/>
            </a:p>
          </p:txBody>
        </p:sp>
      </p:grpSp>
      <p:sp>
        <p:nvSpPr>
          <p:cNvPr id="15" name="TextBox 15"/>
          <p:cNvSpPr txBox="1"/>
          <p:nvPr/>
        </p:nvSpPr>
        <p:spPr>
          <a:xfrm>
            <a:off x="10388201" y="1272044"/>
            <a:ext cx="4514831" cy="470129"/>
          </a:xfrm>
          <a:prstGeom prst="rect">
            <a:avLst/>
          </a:prstGeom>
        </p:spPr>
        <p:txBody>
          <a:bodyPr wrap="square" lIns="0" tIns="0" rIns="0" bIns="0" rtlCol="0" anchor="t">
            <a:spAutoFit/>
          </a:bodyPr>
          <a:lstStyle/>
          <a:p>
            <a:pPr>
              <a:lnSpc>
                <a:spcPts val="3899"/>
              </a:lnSpc>
            </a:pPr>
            <a:r>
              <a:rPr lang="en-US" sz="2999" b="1" dirty="0">
                <a:solidFill>
                  <a:srgbClr val="051947"/>
                </a:solidFill>
                <a:latin typeface="Montserrat Bold"/>
                <a:ea typeface="Montserrat Bold"/>
                <a:cs typeface="Montserrat Bold"/>
                <a:sym typeface="Montserrat Bold"/>
              </a:rPr>
              <a:t>Automated Testing</a:t>
            </a:r>
          </a:p>
        </p:txBody>
      </p:sp>
      <p:sp>
        <p:nvSpPr>
          <p:cNvPr id="16" name="TextBox 16"/>
          <p:cNvSpPr txBox="1"/>
          <p:nvPr/>
        </p:nvSpPr>
        <p:spPr>
          <a:xfrm>
            <a:off x="3597436" y="1279169"/>
            <a:ext cx="3332547" cy="466725"/>
          </a:xfrm>
          <a:prstGeom prst="rect">
            <a:avLst/>
          </a:prstGeom>
        </p:spPr>
        <p:txBody>
          <a:bodyPr lIns="0" tIns="0" rIns="0" bIns="0" rtlCol="0" anchor="t">
            <a:spAutoFit/>
          </a:bodyPr>
          <a:lstStyle/>
          <a:p>
            <a:pPr algn="l">
              <a:lnSpc>
                <a:spcPts val="3899"/>
              </a:lnSpc>
            </a:pPr>
            <a:r>
              <a:rPr lang="en-US" sz="2999" b="1">
                <a:solidFill>
                  <a:srgbClr val="051947"/>
                </a:solidFill>
                <a:latin typeface="Montserrat Bold"/>
                <a:ea typeface="Montserrat Bold"/>
                <a:cs typeface="Montserrat Bold"/>
                <a:sym typeface="Montserrat Bold"/>
              </a:rPr>
              <a:t>Manual Testing</a:t>
            </a:r>
          </a:p>
        </p:txBody>
      </p:sp>
      <p:sp>
        <p:nvSpPr>
          <p:cNvPr id="17" name="TextBox 17"/>
          <p:cNvSpPr txBox="1"/>
          <p:nvPr/>
        </p:nvSpPr>
        <p:spPr>
          <a:xfrm>
            <a:off x="8553187" y="9800083"/>
            <a:ext cx="378532" cy="291465"/>
          </a:xfrm>
          <a:prstGeom prst="rect">
            <a:avLst/>
          </a:prstGeom>
        </p:spPr>
        <p:txBody>
          <a:bodyPr lIns="0" tIns="0" rIns="0" bIns="0" rtlCol="0" anchor="t">
            <a:spAutoFit/>
          </a:bodyPr>
          <a:lstStyle/>
          <a:p>
            <a:pPr algn="ctr">
              <a:lnSpc>
                <a:spcPts val="2339"/>
              </a:lnSpc>
            </a:pPr>
            <a:r>
              <a:rPr lang="en-US" sz="1799" b="1">
                <a:solidFill>
                  <a:srgbClr val="FFFFFF"/>
                </a:solidFill>
                <a:latin typeface="Open Sauce Bold"/>
                <a:ea typeface="Open Sauce Bold"/>
                <a:cs typeface="Open Sauce Bold"/>
                <a:sym typeface="Open Sauce Bold"/>
              </a:rPr>
              <a:t>4</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rgbClr val="011033">
                <a:alpha val="100000"/>
              </a:srgbClr>
            </a:gs>
            <a:gs pos="100000">
              <a:srgbClr val="143993">
                <a:alpha val="100000"/>
              </a:srgbClr>
            </a:gs>
          </a:gsLst>
          <a:lin ang="5400000"/>
        </a:gradFill>
        <a:effectLst/>
      </p:bgPr>
    </p:bg>
    <p:spTree>
      <p:nvGrpSpPr>
        <p:cNvPr id="1" name=""/>
        <p:cNvGrpSpPr/>
        <p:nvPr/>
      </p:nvGrpSpPr>
      <p:grpSpPr>
        <a:xfrm>
          <a:off x="0" y="0"/>
          <a:ext cx="0" cy="0"/>
          <a:chOff x="0" y="0"/>
          <a:chExt cx="0" cy="0"/>
        </a:xfrm>
      </p:grpSpPr>
      <p:sp>
        <p:nvSpPr>
          <p:cNvPr id="2" name="TextBox 2"/>
          <p:cNvSpPr txBox="1"/>
          <p:nvPr/>
        </p:nvSpPr>
        <p:spPr>
          <a:xfrm>
            <a:off x="2240482" y="365098"/>
            <a:ext cx="13807037" cy="1193853"/>
          </a:xfrm>
          <a:prstGeom prst="rect">
            <a:avLst/>
          </a:prstGeom>
        </p:spPr>
        <p:txBody>
          <a:bodyPr lIns="0" tIns="0" rIns="0" bIns="0" rtlCol="0" anchor="t">
            <a:spAutoFit/>
          </a:bodyPr>
          <a:lstStyle/>
          <a:p>
            <a:pPr algn="ctr">
              <a:lnSpc>
                <a:spcPts val="9797"/>
              </a:lnSpc>
              <a:spcBef>
                <a:spcPct val="0"/>
              </a:spcBef>
            </a:pPr>
            <a:r>
              <a:rPr lang="en-US" sz="6997">
                <a:solidFill>
                  <a:srgbClr val="FFFFFF"/>
                </a:solidFill>
                <a:latin typeface="Montserrat"/>
                <a:ea typeface="Montserrat"/>
                <a:cs typeface="Montserrat"/>
                <a:sym typeface="Montserrat"/>
              </a:rPr>
              <a:t>Test Automation life cycle</a:t>
            </a:r>
          </a:p>
        </p:txBody>
      </p:sp>
      <p:sp>
        <p:nvSpPr>
          <p:cNvPr id="3" name="Freeform 3"/>
          <p:cNvSpPr/>
          <p:nvPr/>
        </p:nvSpPr>
        <p:spPr>
          <a:xfrm>
            <a:off x="2522501" y="1753228"/>
            <a:ext cx="13242998" cy="8209677"/>
          </a:xfrm>
          <a:custGeom>
            <a:avLst/>
            <a:gdLst/>
            <a:ahLst/>
            <a:cxnLst/>
            <a:rect l="l" t="t" r="r" b="b"/>
            <a:pathLst>
              <a:path w="13242998" h="8209677">
                <a:moveTo>
                  <a:pt x="0" y="0"/>
                </a:moveTo>
                <a:lnTo>
                  <a:pt x="13242998" y="0"/>
                </a:lnTo>
                <a:lnTo>
                  <a:pt x="13242998" y="8209678"/>
                </a:lnTo>
                <a:lnTo>
                  <a:pt x="0" y="8209678"/>
                </a:lnTo>
                <a:lnTo>
                  <a:pt x="0" y="0"/>
                </a:lnTo>
                <a:close/>
              </a:path>
            </a:pathLst>
          </a:custGeom>
          <a:blipFill>
            <a:blip r:embed="rId2"/>
            <a:stretch>
              <a:fillRect t="-2922" b="-4549"/>
            </a:stretch>
          </a:blipFill>
        </p:spPr>
        <p:txBody>
          <a:bodyPr/>
          <a:lstStyle/>
          <a:p>
            <a:endParaRPr lang="en-GB"/>
          </a:p>
        </p:txBody>
      </p:sp>
      <p:grpSp>
        <p:nvGrpSpPr>
          <p:cNvPr id="4" name="Group 4"/>
          <p:cNvGrpSpPr/>
          <p:nvPr/>
        </p:nvGrpSpPr>
        <p:grpSpPr>
          <a:xfrm>
            <a:off x="8482536" y="9701281"/>
            <a:ext cx="553049" cy="523250"/>
            <a:chOff x="0" y="0"/>
            <a:chExt cx="145659" cy="137811"/>
          </a:xfrm>
        </p:grpSpPr>
        <p:sp>
          <p:nvSpPr>
            <p:cNvPr id="5" name="Freeform 5"/>
            <p:cNvSpPr/>
            <p:nvPr/>
          </p:nvSpPr>
          <p:spPr>
            <a:xfrm>
              <a:off x="0" y="0"/>
              <a:ext cx="145659" cy="137811"/>
            </a:xfrm>
            <a:custGeom>
              <a:avLst/>
              <a:gdLst/>
              <a:ahLst/>
              <a:cxnLst/>
              <a:rect l="l" t="t" r="r" b="b"/>
              <a:pathLst>
                <a:path w="145659" h="137811">
                  <a:moveTo>
                    <a:pt x="0" y="0"/>
                  </a:moveTo>
                  <a:lnTo>
                    <a:pt x="145659" y="0"/>
                  </a:lnTo>
                  <a:lnTo>
                    <a:pt x="145659" y="137811"/>
                  </a:lnTo>
                  <a:lnTo>
                    <a:pt x="0" y="137811"/>
                  </a:lnTo>
                  <a:close/>
                </a:path>
              </a:pathLst>
            </a:custGeom>
            <a:solidFill>
              <a:srgbClr val="143892"/>
            </a:solidFill>
            <a:ln cap="sq">
              <a:noFill/>
              <a:prstDash val="solid"/>
              <a:miter/>
            </a:ln>
          </p:spPr>
          <p:txBody>
            <a:bodyPr/>
            <a:lstStyle/>
            <a:p>
              <a:endParaRPr lang="en-GB"/>
            </a:p>
          </p:txBody>
        </p:sp>
        <p:sp>
          <p:nvSpPr>
            <p:cNvPr id="6" name="TextBox 6"/>
            <p:cNvSpPr txBox="1"/>
            <p:nvPr/>
          </p:nvSpPr>
          <p:spPr>
            <a:xfrm>
              <a:off x="0" y="-28575"/>
              <a:ext cx="145659" cy="166386"/>
            </a:xfrm>
            <a:prstGeom prst="rect">
              <a:avLst/>
            </a:prstGeom>
          </p:spPr>
          <p:txBody>
            <a:bodyPr lIns="50800" tIns="50800" rIns="50800" bIns="50800" rtlCol="0" anchor="ctr"/>
            <a:lstStyle/>
            <a:p>
              <a:pPr algn="ctr">
                <a:lnSpc>
                  <a:spcPts val="1960"/>
                </a:lnSpc>
              </a:pPr>
              <a:endParaRPr/>
            </a:p>
          </p:txBody>
        </p:sp>
      </p:grpSp>
      <p:sp>
        <p:nvSpPr>
          <p:cNvPr id="7" name="TextBox 7"/>
          <p:cNvSpPr txBox="1"/>
          <p:nvPr/>
        </p:nvSpPr>
        <p:spPr>
          <a:xfrm>
            <a:off x="8569795" y="9807648"/>
            <a:ext cx="378532" cy="291465"/>
          </a:xfrm>
          <a:prstGeom prst="rect">
            <a:avLst/>
          </a:prstGeom>
        </p:spPr>
        <p:txBody>
          <a:bodyPr lIns="0" tIns="0" rIns="0" bIns="0" rtlCol="0" anchor="t">
            <a:spAutoFit/>
          </a:bodyPr>
          <a:lstStyle/>
          <a:p>
            <a:pPr algn="ctr">
              <a:lnSpc>
                <a:spcPts val="2339"/>
              </a:lnSpc>
            </a:pPr>
            <a:r>
              <a:rPr lang="en-US" sz="1799" b="1">
                <a:solidFill>
                  <a:srgbClr val="FFFFFF"/>
                </a:solidFill>
                <a:latin typeface="Open Sauce Bold"/>
                <a:ea typeface="Open Sauce Bold"/>
                <a:cs typeface="Open Sauce Bold"/>
                <a:sym typeface="Open Sauce Bold"/>
              </a:rPr>
              <a:t>5</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rgbClr val="011033">
                <a:alpha val="100000"/>
              </a:srgbClr>
            </a:gs>
            <a:gs pos="100000">
              <a:srgbClr val="143993">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11444144" y="-6774240"/>
            <a:ext cx="15605880" cy="15605880"/>
          </a:xfrm>
          <a:custGeom>
            <a:avLst/>
            <a:gdLst/>
            <a:ahLst/>
            <a:cxnLst/>
            <a:rect l="l" t="t" r="r" b="b"/>
            <a:pathLst>
              <a:path w="15605880" h="15605880">
                <a:moveTo>
                  <a:pt x="0" y="0"/>
                </a:moveTo>
                <a:lnTo>
                  <a:pt x="15605881" y="0"/>
                </a:lnTo>
                <a:lnTo>
                  <a:pt x="15605881" y="15605880"/>
                </a:lnTo>
                <a:lnTo>
                  <a:pt x="0" y="15605880"/>
                </a:lnTo>
                <a:lnTo>
                  <a:pt x="0" y="0"/>
                </a:lnTo>
                <a:close/>
              </a:path>
            </a:pathLst>
          </a:custGeom>
          <a:blipFill>
            <a:blip r:embed="rId2">
              <a:alphaModFix amt="31000"/>
              <a:extLst>
                <a:ext uri="{96DAC541-7B7A-43D3-8B79-37D633B846F1}">
                  <asvg:svgBlip xmlns:asvg="http://schemas.microsoft.com/office/drawing/2016/SVG/main" r:embed="rId3"/>
                </a:ext>
              </a:extLst>
            </a:blip>
            <a:stretch>
              <a:fillRect/>
            </a:stretch>
          </a:blipFill>
        </p:spPr>
        <p:txBody>
          <a:bodyPr/>
          <a:lstStyle/>
          <a:p>
            <a:endParaRPr lang="en-GB"/>
          </a:p>
        </p:txBody>
      </p:sp>
      <p:sp>
        <p:nvSpPr>
          <p:cNvPr id="3" name="TextBox 3"/>
          <p:cNvSpPr txBox="1"/>
          <p:nvPr/>
        </p:nvSpPr>
        <p:spPr>
          <a:xfrm>
            <a:off x="566893" y="2904989"/>
            <a:ext cx="14294421" cy="6301790"/>
          </a:xfrm>
          <a:prstGeom prst="rect">
            <a:avLst/>
          </a:prstGeom>
        </p:spPr>
        <p:txBody>
          <a:bodyPr lIns="0" tIns="0" rIns="0" bIns="0" rtlCol="0" anchor="t">
            <a:spAutoFit/>
          </a:bodyPr>
          <a:lstStyle/>
          <a:p>
            <a:pPr marL="863599" lvl="1" indent="-431800" algn="just">
              <a:lnSpc>
                <a:spcPts val="5279"/>
              </a:lnSpc>
              <a:buAutoNum type="arabicPeriod"/>
            </a:pPr>
            <a:r>
              <a:rPr lang="en-US" sz="3999" dirty="0">
                <a:solidFill>
                  <a:srgbClr val="FFFFFF"/>
                </a:solidFill>
                <a:latin typeface="Montserrat"/>
                <a:ea typeface="Montserrat"/>
                <a:cs typeface="Montserrat"/>
                <a:sym typeface="Montserrat"/>
              </a:rPr>
              <a:t>Test Execution Tools</a:t>
            </a:r>
          </a:p>
          <a:p>
            <a:pPr marL="690881" lvl="1" indent="-345440" algn="just">
              <a:lnSpc>
                <a:spcPts val="4224"/>
              </a:lnSpc>
              <a:buFont typeface="Arial"/>
              <a:buChar char="•"/>
            </a:pPr>
            <a:r>
              <a:rPr lang="en-US" sz="3200" dirty="0">
                <a:solidFill>
                  <a:srgbClr val="FFFFFF"/>
                </a:solidFill>
                <a:latin typeface="Montserrat"/>
                <a:ea typeface="Montserrat"/>
                <a:cs typeface="Montserrat"/>
                <a:sym typeface="Montserrat"/>
              </a:rPr>
              <a:t>Selenium</a:t>
            </a:r>
          </a:p>
          <a:p>
            <a:pPr marL="690881" lvl="1" indent="-345440" algn="just">
              <a:lnSpc>
                <a:spcPts val="4224"/>
              </a:lnSpc>
              <a:buFont typeface="Arial"/>
              <a:buChar char="•"/>
            </a:pPr>
            <a:r>
              <a:rPr lang="en-US" sz="3200" dirty="0">
                <a:solidFill>
                  <a:srgbClr val="FFFFFF"/>
                </a:solidFill>
                <a:latin typeface="Montserrat"/>
                <a:ea typeface="Montserrat"/>
                <a:cs typeface="Montserrat"/>
                <a:sym typeface="Montserrat"/>
              </a:rPr>
              <a:t>Cypress</a:t>
            </a:r>
          </a:p>
          <a:p>
            <a:pPr marL="690881" lvl="1" indent="-345440" algn="just">
              <a:lnSpc>
                <a:spcPts val="4224"/>
              </a:lnSpc>
              <a:buFont typeface="Arial"/>
              <a:buChar char="•"/>
            </a:pPr>
            <a:r>
              <a:rPr lang="en-US" sz="3200" dirty="0">
                <a:solidFill>
                  <a:srgbClr val="FFFFFF"/>
                </a:solidFill>
                <a:latin typeface="Montserrat"/>
                <a:ea typeface="Montserrat"/>
                <a:cs typeface="Montserrat"/>
                <a:sym typeface="Montserrat"/>
              </a:rPr>
              <a:t> Playwright</a:t>
            </a:r>
          </a:p>
          <a:p>
            <a:pPr marL="690881" lvl="1" indent="-345440" algn="just">
              <a:lnSpc>
                <a:spcPts val="4224"/>
              </a:lnSpc>
              <a:buFont typeface="Arial"/>
              <a:buChar char="•"/>
            </a:pPr>
            <a:r>
              <a:rPr lang="en-US" sz="3200" dirty="0">
                <a:solidFill>
                  <a:srgbClr val="FFFFFF"/>
                </a:solidFill>
                <a:latin typeface="Montserrat"/>
                <a:ea typeface="Montserrat"/>
                <a:cs typeface="Montserrat"/>
                <a:sym typeface="Montserrat"/>
              </a:rPr>
              <a:t> Test execution frameworks (e.g., TestNG, JUnit)</a:t>
            </a:r>
          </a:p>
          <a:p>
            <a:pPr marL="843301" lvl="1" indent="-421650" algn="just">
              <a:lnSpc>
                <a:spcPts val="5155"/>
              </a:lnSpc>
              <a:buAutoNum type="arabicPeriod"/>
            </a:pPr>
            <a:r>
              <a:rPr lang="en-US" sz="3905" dirty="0">
                <a:solidFill>
                  <a:srgbClr val="FFFFFF"/>
                </a:solidFill>
                <a:latin typeface="Montserrat"/>
                <a:ea typeface="Montserrat"/>
                <a:cs typeface="Montserrat"/>
                <a:sym typeface="Montserrat"/>
              </a:rPr>
              <a:t>Reporting Tools </a:t>
            </a:r>
          </a:p>
          <a:p>
            <a:pPr marL="690881" lvl="1" indent="-345440" algn="just">
              <a:lnSpc>
                <a:spcPts val="4224"/>
              </a:lnSpc>
              <a:buFont typeface="Arial"/>
              <a:buChar char="•"/>
            </a:pPr>
            <a:r>
              <a:rPr lang="en-US" sz="3200" dirty="0">
                <a:solidFill>
                  <a:srgbClr val="FFFFFF"/>
                </a:solidFill>
                <a:latin typeface="Montserrat"/>
                <a:ea typeface="Montserrat"/>
                <a:cs typeface="Montserrat"/>
                <a:sym typeface="Montserrat"/>
              </a:rPr>
              <a:t>Allure Reports </a:t>
            </a:r>
          </a:p>
          <a:p>
            <a:pPr marL="690881" lvl="1" indent="-345440" algn="just">
              <a:lnSpc>
                <a:spcPts val="4224"/>
              </a:lnSpc>
              <a:buFont typeface="Arial"/>
              <a:buChar char="•"/>
            </a:pPr>
            <a:r>
              <a:rPr lang="en-US" sz="3200" dirty="0">
                <a:solidFill>
                  <a:srgbClr val="FFFFFF"/>
                </a:solidFill>
                <a:latin typeface="Montserrat"/>
                <a:ea typeface="Montserrat"/>
                <a:cs typeface="Montserrat"/>
                <a:sym typeface="Montserrat"/>
              </a:rPr>
              <a:t>Extent Reports</a:t>
            </a:r>
          </a:p>
          <a:p>
            <a:pPr marL="863599" lvl="1" indent="-431800" algn="just">
              <a:lnSpc>
                <a:spcPts val="5279"/>
              </a:lnSpc>
              <a:buAutoNum type="arabicPeriod"/>
            </a:pPr>
            <a:r>
              <a:rPr lang="en-US" sz="3999" dirty="0">
                <a:solidFill>
                  <a:srgbClr val="FFFFFF"/>
                </a:solidFill>
                <a:latin typeface="Montserrat"/>
                <a:ea typeface="Montserrat"/>
                <a:cs typeface="Montserrat"/>
                <a:sym typeface="Montserrat"/>
              </a:rPr>
              <a:t>CI/CD Tools  </a:t>
            </a:r>
          </a:p>
          <a:p>
            <a:pPr marL="690881" lvl="1" indent="-345440" algn="just">
              <a:lnSpc>
                <a:spcPts val="4224"/>
              </a:lnSpc>
              <a:buFont typeface="Arial"/>
              <a:buChar char="•"/>
            </a:pPr>
            <a:r>
              <a:rPr lang="en-US" sz="3200" dirty="0">
                <a:solidFill>
                  <a:srgbClr val="FFFFFF"/>
                </a:solidFill>
                <a:latin typeface="Montserrat"/>
                <a:ea typeface="Montserrat"/>
                <a:cs typeface="Montserrat"/>
                <a:sym typeface="Montserrat"/>
              </a:rPr>
              <a:t> Jenkins</a:t>
            </a:r>
          </a:p>
          <a:p>
            <a:pPr marL="690881" lvl="1" indent="-345440" algn="just">
              <a:lnSpc>
                <a:spcPts val="4224"/>
              </a:lnSpc>
              <a:buFont typeface="Arial"/>
              <a:buChar char="•"/>
            </a:pPr>
            <a:r>
              <a:rPr lang="en-US" sz="3200" dirty="0">
                <a:solidFill>
                  <a:srgbClr val="FFFFFF"/>
                </a:solidFill>
                <a:latin typeface="Montserrat"/>
                <a:ea typeface="Montserrat"/>
                <a:cs typeface="Montserrat"/>
                <a:sym typeface="Montserrat"/>
              </a:rPr>
              <a:t>GitHub Actions</a:t>
            </a:r>
          </a:p>
        </p:txBody>
      </p:sp>
      <p:sp>
        <p:nvSpPr>
          <p:cNvPr id="4" name="Freeform 4"/>
          <p:cNvSpPr/>
          <p:nvPr/>
        </p:nvSpPr>
        <p:spPr>
          <a:xfrm>
            <a:off x="15170953" y="1597245"/>
            <a:ext cx="1278173" cy="1404456"/>
          </a:xfrm>
          <a:custGeom>
            <a:avLst/>
            <a:gdLst/>
            <a:ahLst/>
            <a:cxnLst/>
            <a:rect l="l" t="t" r="r" b="b"/>
            <a:pathLst>
              <a:path w="1278173" h="1404456">
                <a:moveTo>
                  <a:pt x="0" y="0"/>
                </a:moveTo>
                <a:lnTo>
                  <a:pt x="1278173" y="0"/>
                </a:lnTo>
                <a:lnTo>
                  <a:pt x="1278173" y="1404456"/>
                </a:lnTo>
                <a:lnTo>
                  <a:pt x="0" y="1404456"/>
                </a:lnTo>
                <a:lnTo>
                  <a:pt x="0" y="0"/>
                </a:lnTo>
                <a:close/>
              </a:path>
            </a:pathLst>
          </a:custGeom>
          <a:blipFill>
            <a:blip r:embed="rId4" cstate="email">
              <a:extLst>
                <a:ext uri="{28A0092B-C50C-407E-A947-70E740481C1C}">
                  <a14:useLocalDpi xmlns:a14="http://schemas.microsoft.com/office/drawing/2010/main"/>
                </a:ext>
              </a:extLst>
            </a:blip>
            <a:stretch>
              <a:fillRect l="-2605" r="-2605"/>
            </a:stretch>
          </a:blipFill>
        </p:spPr>
        <p:txBody>
          <a:bodyPr/>
          <a:lstStyle/>
          <a:p>
            <a:endParaRPr lang="en-GB"/>
          </a:p>
        </p:txBody>
      </p:sp>
      <p:sp>
        <p:nvSpPr>
          <p:cNvPr id="5" name="Freeform 5"/>
          <p:cNvSpPr/>
          <p:nvPr/>
        </p:nvSpPr>
        <p:spPr>
          <a:xfrm>
            <a:off x="15402046" y="3220811"/>
            <a:ext cx="1893581" cy="1122294"/>
          </a:xfrm>
          <a:custGeom>
            <a:avLst/>
            <a:gdLst/>
            <a:ahLst/>
            <a:cxnLst/>
            <a:rect l="l" t="t" r="r" b="b"/>
            <a:pathLst>
              <a:path w="1893581" h="1122294">
                <a:moveTo>
                  <a:pt x="0" y="0"/>
                </a:moveTo>
                <a:lnTo>
                  <a:pt x="1893582" y="0"/>
                </a:lnTo>
                <a:lnTo>
                  <a:pt x="1893582" y="1122294"/>
                </a:lnTo>
                <a:lnTo>
                  <a:pt x="0" y="1122294"/>
                </a:lnTo>
                <a:lnTo>
                  <a:pt x="0" y="0"/>
                </a:lnTo>
                <a:close/>
              </a:path>
            </a:pathLst>
          </a:custGeom>
          <a:blipFill>
            <a:blip r:embed="rId5" cstate="email">
              <a:extLst>
                <a:ext uri="{28A0092B-C50C-407E-A947-70E740481C1C}">
                  <a14:useLocalDpi xmlns:a14="http://schemas.microsoft.com/office/drawing/2010/main"/>
                </a:ext>
              </a:extLst>
            </a:blip>
            <a:stretch>
              <a:fillRect l="-2605" r="-2605"/>
            </a:stretch>
          </a:blipFill>
        </p:spPr>
        <p:txBody>
          <a:bodyPr/>
          <a:lstStyle/>
          <a:p>
            <a:endParaRPr lang="en-GB"/>
          </a:p>
        </p:txBody>
      </p:sp>
      <p:sp>
        <p:nvSpPr>
          <p:cNvPr id="6" name="Freeform 6"/>
          <p:cNvSpPr/>
          <p:nvPr/>
        </p:nvSpPr>
        <p:spPr>
          <a:xfrm>
            <a:off x="13732315" y="3670916"/>
            <a:ext cx="1479512" cy="1472584"/>
          </a:xfrm>
          <a:custGeom>
            <a:avLst/>
            <a:gdLst/>
            <a:ahLst/>
            <a:cxnLst/>
            <a:rect l="l" t="t" r="r" b="b"/>
            <a:pathLst>
              <a:path w="1479512" h="1472584">
                <a:moveTo>
                  <a:pt x="0" y="0"/>
                </a:moveTo>
                <a:lnTo>
                  <a:pt x="1479511" y="0"/>
                </a:lnTo>
                <a:lnTo>
                  <a:pt x="1479511" y="1472584"/>
                </a:lnTo>
                <a:lnTo>
                  <a:pt x="0" y="1472584"/>
                </a:lnTo>
                <a:lnTo>
                  <a:pt x="0" y="0"/>
                </a:lnTo>
                <a:close/>
              </a:path>
            </a:pathLst>
          </a:custGeom>
          <a:blipFill>
            <a:blip r:embed="rId6" cstate="email">
              <a:extLst>
                <a:ext uri="{28A0092B-C50C-407E-A947-70E740481C1C}">
                  <a14:useLocalDpi xmlns:a14="http://schemas.microsoft.com/office/drawing/2010/main"/>
                </a:ext>
              </a:extLst>
            </a:blip>
            <a:stretch>
              <a:fillRect t="-172" b="-172"/>
            </a:stretch>
          </a:blipFill>
        </p:spPr>
        <p:txBody>
          <a:bodyPr/>
          <a:lstStyle/>
          <a:p>
            <a:endParaRPr lang="en-GB"/>
          </a:p>
        </p:txBody>
      </p:sp>
      <p:sp>
        <p:nvSpPr>
          <p:cNvPr id="7" name="Freeform 7"/>
          <p:cNvSpPr/>
          <p:nvPr/>
        </p:nvSpPr>
        <p:spPr>
          <a:xfrm>
            <a:off x="10727717" y="2601175"/>
            <a:ext cx="4133596" cy="801054"/>
          </a:xfrm>
          <a:custGeom>
            <a:avLst/>
            <a:gdLst/>
            <a:ahLst/>
            <a:cxnLst/>
            <a:rect l="l" t="t" r="r" b="b"/>
            <a:pathLst>
              <a:path w="4133596" h="801054">
                <a:moveTo>
                  <a:pt x="0" y="0"/>
                </a:moveTo>
                <a:lnTo>
                  <a:pt x="4133596" y="0"/>
                </a:lnTo>
                <a:lnTo>
                  <a:pt x="4133596" y="801053"/>
                </a:lnTo>
                <a:lnTo>
                  <a:pt x="0" y="801053"/>
                </a:lnTo>
                <a:lnTo>
                  <a:pt x="0" y="0"/>
                </a:lnTo>
                <a:close/>
              </a:path>
            </a:pathLst>
          </a:custGeom>
          <a:blipFill>
            <a:blip r:embed="rId7" cstate="email">
              <a:extLst>
                <a:ext uri="{28A0092B-C50C-407E-A947-70E740481C1C}">
                  <a14:useLocalDpi xmlns:a14="http://schemas.microsoft.com/office/drawing/2010/main"/>
                </a:ext>
              </a:extLst>
            </a:blip>
            <a:stretch>
              <a:fillRect t="-1924" b="-1924"/>
            </a:stretch>
          </a:blipFill>
        </p:spPr>
        <p:txBody>
          <a:bodyPr/>
          <a:lstStyle/>
          <a:p>
            <a:endParaRPr lang="en-GB"/>
          </a:p>
        </p:txBody>
      </p:sp>
      <p:sp>
        <p:nvSpPr>
          <p:cNvPr id="8" name="Freeform 8"/>
          <p:cNvSpPr/>
          <p:nvPr/>
        </p:nvSpPr>
        <p:spPr>
          <a:xfrm>
            <a:off x="13542544" y="1028700"/>
            <a:ext cx="1318769" cy="1387478"/>
          </a:xfrm>
          <a:custGeom>
            <a:avLst/>
            <a:gdLst/>
            <a:ahLst/>
            <a:cxnLst/>
            <a:rect l="l" t="t" r="r" b="b"/>
            <a:pathLst>
              <a:path w="1318769" h="1387478">
                <a:moveTo>
                  <a:pt x="0" y="0"/>
                </a:moveTo>
                <a:lnTo>
                  <a:pt x="1318769" y="0"/>
                </a:lnTo>
                <a:lnTo>
                  <a:pt x="1318769" y="1387478"/>
                </a:lnTo>
                <a:lnTo>
                  <a:pt x="0" y="1387478"/>
                </a:lnTo>
                <a:lnTo>
                  <a:pt x="0" y="0"/>
                </a:lnTo>
                <a:close/>
              </a:path>
            </a:pathLst>
          </a:custGeom>
          <a:blipFill>
            <a:blip r:embed="rId8" cstate="email">
              <a:extLst>
                <a:ext uri="{28A0092B-C50C-407E-A947-70E740481C1C}">
                  <a14:useLocalDpi xmlns:a14="http://schemas.microsoft.com/office/drawing/2010/main"/>
                </a:ext>
              </a:extLst>
            </a:blip>
            <a:stretch>
              <a:fillRect l="-2605" r="-2605"/>
            </a:stretch>
          </a:blipFill>
        </p:spPr>
        <p:txBody>
          <a:bodyPr/>
          <a:lstStyle/>
          <a:p>
            <a:endParaRPr lang="en-GB"/>
          </a:p>
        </p:txBody>
      </p:sp>
      <p:sp>
        <p:nvSpPr>
          <p:cNvPr id="9" name="Freeform 9"/>
          <p:cNvSpPr/>
          <p:nvPr/>
        </p:nvSpPr>
        <p:spPr>
          <a:xfrm>
            <a:off x="15211826" y="5054094"/>
            <a:ext cx="2792437" cy="943808"/>
          </a:xfrm>
          <a:custGeom>
            <a:avLst/>
            <a:gdLst/>
            <a:ahLst/>
            <a:cxnLst/>
            <a:rect l="l" t="t" r="r" b="b"/>
            <a:pathLst>
              <a:path w="2792437" h="943808">
                <a:moveTo>
                  <a:pt x="0" y="0"/>
                </a:moveTo>
                <a:lnTo>
                  <a:pt x="2792437" y="0"/>
                </a:lnTo>
                <a:lnTo>
                  <a:pt x="2792437" y="943808"/>
                </a:lnTo>
                <a:lnTo>
                  <a:pt x="0" y="943808"/>
                </a:lnTo>
                <a:lnTo>
                  <a:pt x="0" y="0"/>
                </a:lnTo>
                <a:close/>
              </a:path>
            </a:pathLst>
          </a:custGeom>
          <a:blipFill>
            <a:blip r:embed="rId9" cstate="email">
              <a:extLst>
                <a:ext uri="{28A0092B-C50C-407E-A947-70E740481C1C}">
                  <a14:useLocalDpi xmlns:a14="http://schemas.microsoft.com/office/drawing/2010/main"/>
                </a:ext>
              </a:extLst>
            </a:blip>
            <a:stretch>
              <a:fillRect l="-2605" r="-2605"/>
            </a:stretch>
          </a:blipFill>
        </p:spPr>
        <p:txBody>
          <a:bodyPr/>
          <a:lstStyle/>
          <a:p>
            <a:endParaRPr lang="en-GB"/>
          </a:p>
        </p:txBody>
      </p:sp>
      <p:sp>
        <p:nvSpPr>
          <p:cNvPr id="10" name="Freeform 10"/>
          <p:cNvSpPr/>
          <p:nvPr/>
        </p:nvSpPr>
        <p:spPr>
          <a:xfrm>
            <a:off x="15921237" y="4196392"/>
            <a:ext cx="855201" cy="899757"/>
          </a:xfrm>
          <a:custGeom>
            <a:avLst/>
            <a:gdLst/>
            <a:ahLst/>
            <a:cxnLst/>
            <a:rect l="l" t="t" r="r" b="b"/>
            <a:pathLst>
              <a:path w="855201" h="899757">
                <a:moveTo>
                  <a:pt x="0" y="0"/>
                </a:moveTo>
                <a:lnTo>
                  <a:pt x="855201" y="0"/>
                </a:lnTo>
                <a:lnTo>
                  <a:pt x="855201" y="899758"/>
                </a:lnTo>
                <a:lnTo>
                  <a:pt x="0" y="899758"/>
                </a:lnTo>
                <a:lnTo>
                  <a:pt x="0" y="0"/>
                </a:lnTo>
                <a:close/>
              </a:path>
            </a:pathLst>
          </a:custGeom>
          <a:blipFill>
            <a:blip r:embed="rId10" cstate="email">
              <a:extLst>
                <a:ext uri="{28A0092B-C50C-407E-A947-70E740481C1C}">
                  <a14:useLocalDpi xmlns:a14="http://schemas.microsoft.com/office/drawing/2010/main"/>
                </a:ext>
              </a:extLst>
            </a:blip>
            <a:stretch>
              <a:fillRect l="-2605" r="-2605"/>
            </a:stretch>
          </a:blipFill>
        </p:spPr>
        <p:txBody>
          <a:bodyPr/>
          <a:lstStyle/>
          <a:p>
            <a:endParaRPr lang="en-GB"/>
          </a:p>
        </p:txBody>
      </p:sp>
      <p:sp>
        <p:nvSpPr>
          <p:cNvPr id="11" name="TextBox 11"/>
          <p:cNvSpPr txBox="1"/>
          <p:nvPr/>
        </p:nvSpPr>
        <p:spPr>
          <a:xfrm>
            <a:off x="570844" y="1070775"/>
            <a:ext cx="8732613" cy="1152525"/>
          </a:xfrm>
          <a:prstGeom prst="rect">
            <a:avLst/>
          </a:prstGeom>
        </p:spPr>
        <p:txBody>
          <a:bodyPr lIns="0" tIns="0" rIns="0" bIns="0" rtlCol="0" anchor="t">
            <a:spAutoFit/>
          </a:bodyPr>
          <a:lstStyle/>
          <a:p>
            <a:pPr marL="0" lvl="0" indent="0" algn="l">
              <a:lnSpc>
                <a:spcPts val="9000"/>
              </a:lnSpc>
              <a:spcBef>
                <a:spcPct val="0"/>
              </a:spcBef>
            </a:pPr>
            <a:r>
              <a:rPr lang="en-US" sz="7500" spc="-187">
                <a:solidFill>
                  <a:srgbClr val="FFFFFF"/>
                </a:solidFill>
                <a:latin typeface="Montserrat"/>
                <a:ea typeface="Montserrat"/>
                <a:cs typeface="Montserrat"/>
                <a:sym typeface="Montserrat"/>
              </a:rPr>
              <a:t>Automation Tools</a:t>
            </a:r>
          </a:p>
        </p:txBody>
      </p:sp>
      <p:sp>
        <p:nvSpPr>
          <p:cNvPr id="12" name="TextBox 12"/>
          <p:cNvSpPr txBox="1"/>
          <p:nvPr/>
        </p:nvSpPr>
        <p:spPr>
          <a:xfrm>
            <a:off x="8553187" y="9800083"/>
            <a:ext cx="378532" cy="291465"/>
          </a:xfrm>
          <a:prstGeom prst="rect">
            <a:avLst/>
          </a:prstGeom>
        </p:spPr>
        <p:txBody>
          <a:bodyPr lIns="0" tIns="0" rIns="0" bIns="0" rtlCol="0" anchor="t">
            <a:spAutoFit/>
          </a:bodyPr>
          <a:lstStyle/>
          <a:p>
            <a:pPr algn="ctr">
              <a:lnSpc>
                <a:spcPts val="2339"/>
              </a:lnSpc>
            </a:pPr>
            <a:r>
              <a:rPr lang="en-US" sz="1799" b="1">
                <a:solidFill>
                  <a:srgbClr val="FFFFFF"/>
                </a:solidFill>
                <a:latin typeface="Open Sauce Bold"/>
                <a:ea typeface="Open Sauce Bold"/>
                <a:cs typeface="Open Sauce Bold"/>
                <a:sym typeface="Open Sauce Bold"/>
              </a:rPr>
              <a:t>6</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rgbClr val="011033">
                <a:alpha val="100000"/>
              </a:srgbClr>
            </a:gs>
            <a:gs pos="100000">
              <a:srgbClr val="143993">
                <a:alpha val="100000"/>
              </a:srgbClr>
            </a:gs>
          </a:gsLst>
          <a:lin ang="5400000"/>
        </a:gradFill>
        <a:effectLst/>
      </p:bgPr>
    </p:bg>
    <p:spTree>
      <p:nvGrpSpPr>
        <p:cNvPr id="1" name=""/>
        <p:cNvGrpSpPr/>
        <p:nvPr/>
      </p:nvGrpSpPr>
      <p:grpSpPr>
        <a:xfrm>
          <a:off x="0" y="0"/>
          <a:ext cx="0" cy="0"/>
          <a:chOff x="0" y="0"/>
          <a:chExt cx="0" cy="0"/>
        </a:xfrm>
      </p:grpSpPr>
      <p:sp>
        <p:nvSpPr>
          <p:cNvPr id="2" name="TextBox 2"/>
          <p:cNvSpPr txBox="1"/>
          <p:nvPr/>
        </p:nvSpPr>
        <p:spPr>
          <a:xfrm>
            <a:off x="3429000" y="4305300"/>
            <a:ext cx="11600949" cy="1247521"/>
          </a:xfrm>
          <a:prstGeom prst="rect">
            <a:avLst/>
          </a:prstGeom>
        </p:spPr>
        <p:txBody>
          <a:bodyPr wrap="square" lIns="0" tIns="0" rIns="0" bIns="0" rtlCol="0" anchor="t">
            <a:spAutoFit/>
          </a:bodyPr>
          <a:lstStyle/>
          <a:p>
            <a:pPr algn="ctr">
              <a:lnSpc>
                <a:spcPts val="10500"/>
              </a:lnSpc>
              <a:spcBef>
                <a:spcPct val="0"/>
              </a:spcBef>
            </a:pPr>
            <a:r>
              <a:rPr lang="en-US" sz="7500" dirty="0">
                <a:solidFill>
                  <a:srgbClr val="FFFFFF"/>
                </a:solidFill>
                <a:latin typeface="Montserrat"/>
                <a:ea typeface="Montserrat"/>
                <a:cs typeface="Montserrat"/>
                <a:sym typeface="Montserrat"/>
              </a:rPr>
              <a:t>Requirement Analysis</a:t>
            </a:r>
          </a:p>
        </p:txBody>
      </p:sp>
      <p:sp>
        <p:nvSpPr>
          <p:cNvPr id="3" name="TextBox 3"/>
          <p:cNvSpPr txBox="1"/>
          <p:nvPr/>
        </p:nvSpPr>
        <p:spPr>
          <a:xfrm>
            <a:off x="8553187" y="9800083"/>
            <a:ext cx="378532" cy="291465"/>
          </a:xfrm>
          <a:prstGeom prst="rect">
            <a:avLst/>
          </a:prstGeom>
        </p:spPr>
        <p:txBody>
          <a:bodyPr lIns="0" tIns="0" rIns="0" bIns="0" rtlCol="0" anchor="t">
            <a:spAutoFit/>
          </a:bodyPr>
          <a:lstStyle/>
          <a:p>
            <a:pPr algn="ctr">
              <a:lnSpc>
                <a:spcPts val="2339"/>
              </a:lnSpc>
            </a:pPr>
            <a:r>
              <a:rPr lang="en-US" sz="1799" b="1">
                <a:solidFill>
                  <a:srgbClr val="FFFFFF"/>
                </a:solidFill>
                <a:latin typeface="Open Sauce Bold"/>
                <a:ea typeface="Open Sauce Bold"/>
                <a:cs typeface="Open Sauce Bold"/>
                <a:sym typeface="Open Sauce Bold"/>
              </a:rPr>
              <a:t>7</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rgbClr val="011033">
                <a:alpha val="100000"/>
              </a:srgbClr>
            </a:gs>
            <a:gs pos="100000">
              <a:srgbClr val="143993">
                <a:alpha val="100000"/>
              </a:srgbClr>
            </a:gs>
          </a:gsLst>
          <a:lin ang="5400000"/>
        </a:gradFill>
        <a:effectLst/>
      </p:bgPr>
    </p:bg>
    <p:spTree>
      <p:nvGrpSpPr>
        <p:cNvPr id="1" name=""/>
        <p:cNvGrpSpPr/>
        <p:nvPr/>
      </p:nvGrpSpPr>
      <p:grpSpPr>
        <a:xfrm>
          <a:off x="0" y="0"/>
          <a:ext cx="0" cy="0"/>
          <a:chOff x="0" y="0"/>
          <a:chExt cx="0" cy="0"/>
        </a:xfrm>
      </p:grpSpPr>
      <p:sp>
        <p:nvSpPr>
          <p:cNvPr id="2" name="TextBox 2"/>
          <p:cNvSpPr txBox="1"/>
          <p:nvPr/>
        </p:nvSpPr>
        <p:spPr>
          <a:xfrm>
            <a:off x="1311028" y="1141651"/>
            <a:ext cx="14602096" cy="7372724"/>
          </a:xfrm>
          <a:prstGeom prst="rect">
            <a:avLst/>
          </a:prstGeom>
        </p:spPr>
        <p:txBody>
          <a:bodyPr lIns="0" tIns="0" rIns="0" bIns="0" rtlCol="0" anchor="t">
            <a:spAutoFit/>
          </a:bodyPr>
          <a:lstStyle/>
          <a:p>
            <a:pPr algn="l">
              <a:lnSpc>
                <a:spcPts val="4480"/>
              </a:lnSpc>
              <a:spcBef>
                <a:spcPct val="0"/>
              </a:spcBef>
            </a:pPr>
            <a:r>
              <a:rPr lang="en-US" sz="3200" b="1" dirty="0">
                <a:solidFill>
                  <a:srgbClr val="FFFFFF"/>
                </a:solidFill>
                <a:latin typeface="Montserrat Bold"/>
                <a:ea typeface="Montserrat Bold"/>
                <a:cs typeface="Montserrat Bold"/>
                <a:sym typeface="Montserrat Bold"/>
              </a:rPr>
              <a:t>Title:</a:t>
            </a:r>
          </a:p>
          <a:p>
            <a:pPr algn="l">
              <a:lnSpc>
                <a:spcPts val="4095"/>
              </a:lnSpc>
              <a:spcBef>
                <a:spcPct val="0"/>
              </a:spcBef>
            </a:pPr>
            <a:r>
              <a:rPr lang="en-US" sz="2925" dirty="0">
                <a:solidFill>
                  <a:srgbClr val="FFFFFF"/>
                </a:solidFill>
                <a:latin typeface="Montserrat"/>
                <a:ea typeface="Montserrat"/>
                <a:cs typeface="Montserrat"/>
                <a:sym typeface="Montserrat"/>
              </a:rPr>
              <a:t>Luma Website – Web Automation Testing Project</a:t>
            </a:r>
          </a:p>
          <a:p>
            <a:pPr algn="l">
              <a:lnSpc>
                <a:spcPts val="4095"/>
              </a:lnSpc>
              <a:spcBef>
                <a:spcPct val="0"/>
              </a:spcBef>
            </a:pPr>
            <a:r>
              <a:rPr lang="en-US" sz="2925" b="1" dirty="0">
                <a:solidFill>
                  <a:srgbClr val="FFFFFF"/>
                </a:solidFill>
                <a:latin typeface="Montserrat Bold"/>
                <a:ea typeface="Montserrat Bold"/>
                <a:cs typeface="Montserrat Bold"/>
                <a:sym typeface="Montserrat Bold"/>
              </a:rPr>
              <a:t>Website URL:</a:t>
            </a:r>
          </a:p>
          <a:p>
            <a:pPr algn="l">
              <a:lnSpc>
                <a:spcPts val="4095"/>
              </a:lnSpc>
              <a:spcBef>
                <a:spcPct val="0"/>
              </a:spcBef>
            </a:pPr>
            <a:r>
              <a:rPr lang="en-US" sz="2925" dirty="0">
                <a:solidFill>
                  <a:srgbClr val="FFFFFF"/>
                </a:solidFill>
                <a:latin typeface="Montserrat"/>
                <a:ea typeface="Montserrat"/>
                <a:cs typeface="Montserrat"/>
                <a:sym typeface="Montserrat"/>
              </a:rPr>
              <a:t>https://magento.softwaretestingboard.com</a:t>
            </a:r>
          </a:p>
          <a:p>
            <a:pPr algn="l">
              <a:lnSpc>
                <a:spcPts val="4095"/>
              </a:lnSpc>
              <a:spcBef>
                <a:spcPct val="0"/>
              </a:spcBef>
            </a:pPr>
            <a:r>
              <a:rPr lang="en-US" sz="2925" b="1" dirty="0">
                <a:solidFill>
                  <a:srgbClr val="FFFFFF"/>
                </a:solidFill>
                <a:latin typeface="Montserrat Bold"/>
                <a:ea typeface="Montserrat Bold"/>
                <a:cs typeface="Montserrat Bold"/>
                <a:sym typeface="Montserrat Bold"/>
              </a:rPr>
              <a:t>About</a:t>
            </a:r>
            <a:r>
              <a:rPr lang="en-US" sz="2925" dirty="0">
                <a:solidFill>
                  <a:srgbClr val="FFFFFF"/>
                </a:solidFill>
                <a:latin typeface="Montserrat"/>
                <a:ea typeface="Montserrat"/>
                <a:cs typeface="Montserrat"/>
                <a:sym typeface="Montserrat"/>
              </a:rPr>
              <a:t>:</a:t>
            </a:r>
          </a:p>
          <a:p>
            <a:pPr marL="626111" lvl="1" indent="-313055" algn="l">
              <a:lnSpc>
                <a:spcPts val="4060"/>
              </a:lnSpc>
              <a:buFont typeface="Arial"/>
              <a:buChar char="•"/>
            </a:pPr>
            <a:r>
              <a:rPr lang="en-US" sz="2900" dirty="0">
                <a:solidFill>
                  <a:srgbClr val="FFFFFF"/>
                </a:solidFill>
                <a:latin typeface="Montserrat"/>
                <a:ea typeface="Montserrat"/>
                <a:cs typeface="Montserrat"/>
                <a:sym typeface="Montserrat"/>
              </a:rPr>
              <a:t>Luma (Magento Software Testing Board) is a demo e-commerce site designed for practicing and validating automated test cases on the Magento platform.</a:t>
            </a:r>
          </a:p>
          <a:p>
            <a:pPr marL="626112" lvl="1" indent="-313056" algn="l">
              <a:lnSpc>
                <a:spcPts val="4060"/>
              </a:lnSpc>
              <a:buFont typeface="Arial"/>
              <a:buChar char="•"/>
            </a:pPr>
            <a:r>
              <a:rPr lang="en-US" sz="2900" dirty="0">
                <a:solidFill>
                  <a:srgbClr val="FFFFFF"/>
                </a:solidFill>
                <a:latin typeface="Montserrat"/>
                <a:ea typeface="Montserrat"/>
                <a:cs typeface="Montserrat"/>
                <a:sym typeface="Montserrat"/>
              </a:rPr>
              <a:t> </a:t>
            </a:r>
            <a:r>
              <a:rPr lang="en-US" sz="2900" b="1" dirty="0">
                <a:solidFill>
                  <a:srgbClr val="FFFFFF"/>
                </a:solidFill>
                <a:latin typeface="Montserrat Bold"/>
                <a:ea typeface="Montserrat Bold"/>
                <a:cs typeface="Montserrat Bold"/>
                <a:sym typeface="Montserrat Bold"/>
              </a:rPr>
              <a:t>Key Features:</a:t>
            </a:r>
          </a:p>
          <a:p>
            <a:pPr marL="626111" lvl="1" indent="-313055" algn="l">
              <a:lnSpc>
                <a:spcPts val="4060"/>
              </a:lnSpc>
              <a:buAutoNum type="arabicPeriod"/>
            </a:pPr>
            <a:r>
              <a:rPr lang="en-US" sz="2900" dirty="0">
                <a:solidFill>
                  <a:srgbClr val="FFFFFF"/>
                </a:solidFill>
                <a:latin typeface="Montserrat"/>
                <a:ea typeface="Montserrat"/>
                <a:cs typeface="Montserrat"/>
                <a:sym typeface="Montserrat"/>
              </a:rPr>
              <a:t>Realistic Storefront: Includes product listings, cart, checkout, and user account flows for end-to-end testing.</a:t>
            </a:r>
          </a:p>
          <a:p>
            <a:pPr marL="626111" lvl="1" indent="-313055" algn="l">
              <a:lnSpc>
                <a:spcPts val="4060"/>
              </a:lnSpc>
              <a:buAutoNum type="arabicPeriod"/>
            </a:pPr>
            <a:r>
              <a:rPr lang="en-US" sz="2900" dirty="0">
                <a:solidFill>
                  <a:srgbClr val="FFFFFF"/>
                </a:solidFill>
                <a:latin typeface="Montserrat"/>
                <a:ea typeface="Montserrat"/>
                <a:cs typeface="Montserrat"/>
                <a:sym typeface="Montserrat"/>
              </a:rPr>
              <a:t>Supports Automation Frameworks: Compatible with Cypress, Selenium, and Magento Functional Testing Framework (MFTF).</a:t>
            </a:r>
          </a:p>
          <a:p>
            <a:pPr algn="l">
              <a:lnSpc>
                <a:spcPts val="4095"/>
              </a:lnSpc>
            </a:pPr>
            <a:endParaRPr lang="en-US" sz="2900" dirty="0">
              <a:solidFill>
                <a:srgbClr val="FFFFFF"/>
              </a:solidFill>
              <a:latin typeface="Montserrat"/>
              <a:ea typeface="Montserrat"/>
              <a:cs typeface="Montserrat"/>
              <a:sym typeface="Montserrat"/>
            </a:endParaRPr>
          </a:p>
        </p:txBody>
      </p:sp>
      <p:sp>
        <p:nvSpPr>
          <p:cNvPr id="3" name="TextBox 3"/>
          <p:cNvSpPr txBox="1"/>
          <p:nvPr/>
        </p:nvSpPr>
        <p:spPr>
          <a:xfrm>
            <a:off x="8553187" y="9800083"/>
            <a:ext cx="378532" cy="291465"/>
          </a:xfrm>
          <a:prstGeom prst="rect">
            <a:avLst/>
          </a:prstGeom>
        </p:spPr>
        <p:txBody>
          <a:bodyPr lIns="0" tIns="0" rIns="0" bIns="0" rtlCol="0" anchor="t">
            <a:spAutoFit/>
          </a:bodyPr>
          <a:lstStyle/>
          <a:p>
            <a:pPr algn="ctr">
              <a:lnSpc>
                <a:spcPts val="2339"/>
              </a:lnSpc>
            </a:pPr>
            <a:r>
              <a:rPr lang="en-US" sz="1799" b="1">
                <a:solidFill>
                  <a:srgbClr val="FFFFFF"/>
                </a:solidFill>
                <a:latin typeface="Open Sauce Bold"/>
                <a:ea typeface="Open Sauce Bold"/>
                <a:cs typeface="Open Sauce Bold"/>
                <a:sym typeface="Open Sauce Bold"/>
              </a:rPr>
              <a:t>8</a:t>
            </a:r>
          </a:p>
        </p:txBody>
      </p: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
  <a:themeElements>
    <a:clrScheme name="Custom 9">
      <a:dk1>
        <a:srgbClr val="002060"/>
      </a:dk1>
      <a:lt1>
        <a:sysClr val="window" lastClr="FFFFFF"/>
      </a:lt1>
      <a:dk2>
        <a:srgbClr val="002060"/>
      </a:dk2>
      <a:lt2>
        <a:srgbClr val="DADADA"/>
      </a:lt2>
      <a:accent1>
        <a:srgbClr val="DADADA"/>
      </a:accent1>
      <a:accent2>
        <a:srgbClr val="0070C0"/>
      </a:accent2>
      <a:accent3>
        <a:srgbClr val="DADADA"/>
      </a:accent3>
      <a:accent4>
        <a:srgbClr val="C4C4C4"/>
      </a:accent4>
      <a:accent5>
        <a:srgbClr val="0070C0"/>
      </a:accent5>
      <a:accent6>
        <a:srgbClr val="C6C6C9"/>
      </a:accent6>
      <a:hlink>
        <a:srgbClr val="00B0F0"/>
      </a:hlink>
      <a:folHlink>
        <a:srgbClr val="D8D8D8"/>
      </a:folHlink>
    </a:clrScheme>
    <a:fontScheme name="Slate">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3F2DE9A5-64E6-437C-A389-CC4477E817E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Slate</Template>
  <TotalTime>251</TotalTime>
  <Words>1053</Words>
  <Application>Microsoft Office PowerPoint</Application>
  <PresentationFormat>Custom</PresentationFormat>
  <Paragraphs>237</Paragraphs>
  <Slides>34</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34</vt:i4>
      </vt:variant>
    </vt:vector>
  </HeadingPairs>
  <TitlesOfParts>
    <vt:vector size="43" baseType="lpstr">
      <vt:lpstr>Montserrat</vt:lpstr>
      <vt:lpstr>Aptos</vt:lpstr>
      <vt:lpstr>Calisto MT</vt:lpstr>
      <vt:lpstr>Open Sauce Bold</vt:lpstr>
      <vt:lpstr>Open Sauce</vt:lpstr>
      <vt:lpstr>Montserrat Bold</vt:lpstr>
      <vt:lpstr>Arial</vt:lpstr>
      <vt:lpstr>Wingdings 2</vt:lpstr>
      <vt:lpstr>Slate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and White Futuristic Blockchain Presentation</dc:title>
  <cp:lastModifiedBy>Samar Adel</cp:lastModifiedBy>
  <cp:revision>8</cp:revision>
  <dcterms:created xsi:type="dcterms:W3CDTF">2006-08-16T00:00:00Z</dcterms:created>
  <dcterms:modified xsi:type="dcterms:W3CDTF">2025-08-15T16:34:36Z</dcterms:modified>
  <dc:identifier>DAGv9xNstCw</dc:identifier>
</cp:coreProperties>
</file>